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21" r:id="rId2"/>
    <p:sldId id="257" r:id="rId3"/>
    <p:sldId id="345" r:id="rId4"/>
    <p:sldId id="355" r:id="rId5"/>
    <p:sldId id="356" r:id="rId6"/>
    <p:sldId id="357" r:id="rId7"/>
    <p:sldId id="341" r:id="rId8"/>
    <p:sldId id="342" r:id="rId9"/>
    <p:sldId id="354" r:id="rId10"/>
    <p:sldId id="348" r:id="rId11"/>
    <p:sldId id="336" r:id="rId12"/>
    <p:sldId id="340" r:id="rId13"/>
    <p:sldId id="346" r:id="rId14"/>
    <p:sldId id="347" r:id="rId15"/>
    <p:sldId id="350" r:id="rId16"/>
    <p:sldId id="343" r:id="rId17"/>
    <p:sldId id="352" r:id="rId18"/>
    <p:sldId id="353" r:id="rId19"/>
    <p:sldId id="351" r:id="rId20"/>
    <p:sldId id="324" r:id="rId21"/>
    <p:sldId id="328" r:id="rId22"/>
    <p:sldId id="329" r:id="rId23"/>
    <p:sldId id="330" r:id="rId24"/>
    <p:sldId id="325" r:id="rId25"/>
    <p:sldId id="331" r:id="rId26"/>
    <p:sldId id="332" r:id="rId27"/>
    <p:sldId id="333" r:id="rId28"/>
    <p:sldId id="334" r:id="rId29"/>
    <p:sldId id="335" r:id="rId30"/>
    <p:sldId id="283" r:id="rId31"/>
  </p:sldIdLst>
  <p:sldSz cx="9144000" cy="6858000" type="screen4x3"/>
  <p:notesSz cx="9869488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5775" autoAdjust="0"/>
  </p:normalViewPr>
  <p:slideViewPr>
    <p:cSldViewPr>
      <p:cViewPr>
        <p:scale>
          <a:sx n="70" d="100"/>
          <a:sy n="70" d="100"/>
        </p:scale>
        <p:origin x="-129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redit%20Agri\Book1%20(Autosav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redit%20Agri\Book1%20(Autosav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Sheet3!$C$3:$F$3</c:f>
              <c:strCache>
                <c:ptCount val="4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2016/17* </c:v>
                </c:pt>
              </c:strCache>
            </c:strRef>
          </c:cat>
          <c:val>
            <c:numRef>
              <c:f>Sheet3!$C$9:$F$9</c:f>
              <c:numCache>
                <c:formatCode>General</c:formatCode>
                <c:ptCount val="4"/>
                <c:pt idx="0">
                  <c:v>50909.8</c:v>
                </c:pt>
                <c:pt idx="1">
                  <c:v>65159.8</c:v>
                </c:pt>
                <c:pt idx="2">
                  <c:v>78791.5</c:v>
                </c:pt>
                <c:pt idx="3">
                  <c:v>85453.1</c:v>
                </c:pt>
              </c:numCache>
            </c:numRef>
          </c:val>
        </c:ser>
        <c:gapWidth val="75"/>
        <c:overlap val="-25"/>
        <c:axId val="93947776"/>
        <c:axId val="93949312"/>
      </c:barChart>
      <c:catAx>
        <c:axId val="939477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GB" sz="1800">
                <a:latin typeface="Fontasy Himali" pitchFamily="82" charset="0"/>
              </a:defRPr>
            </a:pPr>
            <a:endParaRPr lang="en-US"/>
          </a:p>
        </c:txPr>
        <c:crossAx val="93949312"/>
        <c:crosses val="autoZero"/>
        <c:auto val="1"/>
        <c:lblAlgn val="ctr"/>
        <c:lblOffset val="100"/>
      </c:catAx>
      <c:valAx>
        <c:axId val="9394931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GB" sz="1800">
                <a:latin typeface="Fontasy Himali" pitchFamily="82" charset="0"/>
              </a:defRPr>
            </a:pPr>
            <a:endParaRPr lang="en-US"/>
          </a:p>
        </c:txPr>
        <c:crossAx val="9394777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lang="en-GB" sz="2400">
                    <a:latin typeface="Fontasy Himali" pitchFamily="82" charset="0"/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Sheet3!$B$4:$B$8</c:f>
              <c:strCache>
                <c:ptCount val="5"/>
                <c:pt idx="0">
                  <c:v> Vf]tLkftL ;DjGwL ;]jf </c:v>
                </c:pt>
                <c:pt idx="1">
                  <c:v> lrof </c:v>
                </c:pt>
                <c:pt idx="2">
                  <c:v>Kfz'kfng Pj+ ;DjlGWft ;]jf </c:v>
                </c:pt>
                <c:pt idx="3">
                  <c:v>ag, df5fkfng tyf awzfnf </c:v>
                </c:pt>
                <c:pt idx="4">
                  <c:v>cGo s[lif tyf s[lifhGo ;]jf </c:v>
                </c:pt>
              </c:strCache>
            </c:strRef>
          </c:cat>
          <c:val>
            <c:numRef>
              <c:f>Sheet3!$G$4:$G$8</c:f>
              <c:numCache>
                <c:formatCode>General</c:formatCode>
                <c:ptCount val="5"/>
                <c:pt idx="0">
                  <c:v>36646.400000000001</c:v>
                </c:pt>
                <c:pt idx="1">
                  <c:v>12934.400000000001</c:v>
                </c:pt>
                <c:pt idx="2">
                  <c:v>97036.6</c:v>
                </c:pt>
                <c:pt idx="3">
                  <c:v>10940.900000000001</c:v>
                </c:pt>
                <c:pt idx="4">
                  <c:v>122755.9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606124234470783"/>
          <c:y val="0.27148512685914289"/>
          <c:w val="0.36727209098862673"/>
          <c:h val="0.62552493438320289"/>
        </c:manualLayout>
      </c:layout>
      <c:txPr>
        <a:bodyPr/>
        <a:lstStyle/>
        <a:p>
          <a:pPr>
            <a:defRPr lang="en-GB" sz="2400">
              <a:latin typeface="Preeti" pitchFamily="2" charset="0"/>
            </a:defRPr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9186A-64E2-4CEE-9988-A2ECAD9DB2C1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8427D-FB65-4F99-8959-278B36C68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221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7CA8C-C1BD-4C9C-A42E-DE0182ECF486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949" y="3199488"/>
            <a:ext cx="789559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E037D-6625-4E5D-99CB-032C4A338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309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VC through Agricultural perspectives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037D-6625-4E5D-99CB-032C4A3386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traditional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037D-6625-4E5D-99CB-032C4A3386D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12%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Krishi+Energy</a:t>
            </a:r>
            <a:r>
              <a:rPr lang="en-GB" baseline="0" dirty="0" smtClean="0"/>
              <a:t> in 73/74.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037D-6625-4E5D-99CB-032C4A3386D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037D-6625-4E5D-99CB-032C4A3386D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037D-6625-4E5D-99CB-032C4A3386D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037D-6625-4E5D-99CB-032C4A3386D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037D-6625-4E5D-99CB-032C4A3386D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424936" cy="91615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Preeti" pitchFamily="2" charset="0"/>
              </a:rPr>
              <a:t>s[</a:t>
            </a:r>
            <a:r>
              <a:rPr lang="en-US" dirty="0" err="1" smtClean="0">
                <a:latin typeface="Preeti" pitchFamily="2" charset="0"/>
              </a:rPr>
              <a:t>lif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tyf</a:t>
            </a:r>
            <a:r>
              <a:rPr lang="en-US" dirty="0" smtClean="0">
                <a:latin typeface="Preeti" pitchFamily="2" charset="0"/>
              </a:rPr>
              <a:t> kz'kG5L </a:t>
            </a:r>
            <a:r>
              <a:rPr lang="en-US" dirty="0" err="1" smtClean="0">
                <a:latin typeface="Preeti" pitchFamily="2" charset="0"/>
              </a:rPr>
              <a:t>shf</a:t>
            </a:r>
            <a:r>
              <a:rPr lang="en-US" dirty="0" smtClean="0">
                <a:latin typeface="Preeti" pitchFamily="2" charset="0"/>
              </a:rPr>
              <a:t>{ ;</a:t>
            </a:r>
            <a:r>
              <a:rPr lang="en-US" dirty="0" err="1" smtClean="0">
                <a:latin typeface="Preeti" pitchFamily="2" charset="0"/>
              </a:rPr>
              <a:t>DjlGw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gLltut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Joj:yf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Pj</a:t>
            </a:r>
            <a:r>
              <a:rPr lang="en-US" dirty="0" smtClean="0">
                <a:latin typeface="Preeti" pitchFamily="2" charset="0"/>
              </a:rPr>
              <a:t>+ </a:t>
            </a:r>
            <a:r>
              <a:rPr lang="en-US" dirty="0" err="1" smtClean="0">
                <a:latin typeface="Preeti" pitchFamily="2" charset="0"/>
              </a:rPr>
              <a:t>Jofh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cg'bfg</a:t>
            </a:r>
            <a:r>
              <a:rPr lang="en-US" dirty="0" smtClean="0">
                <a:latin typeface="Preeti" pitchFamily="2" charset="0"/>
              </a:rPr>
              <a:t> ;</a:t>
            </a:r>
            <a:r>
              <a:rPr lang="en-US" dirty="0" err="1" smtClean="0">
                <a:latin typeface="Preeti" pitchFamily="2" charset="0"/>
              </a:rPr>
              <a:t>DjGwL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sfo</a:t>
            </a:r>
            <a:r>
              <a:rPr lang="en-US" dirty="0" smtClean="0">
                <a:latin typeface="Preeti" pitchFamily="2" charset="0"/>
              </a:rPr>
              <a:t>{</a:t>
            </a:r>
            <a:r>
              <a:rPr lang="en-US" dirty="0" err="1" smtClean="0">
                <a:latin typeface="Preeti" pitchFamily="2" charset="0"/>
              </a:rPr>
              <a:t>ljlw</a:t>
            </a:r>
            <a:endParaRPr lang="en-US" dirty="0">
              <a:latin typeface="Preet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4429132"/>
            <a:ext cx="5257800" cy="990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Preeti" pitchFamily="2" charset="0"/>
                <a:ea typeface="+mj-ea"/>
                <a:cs typeface="+mj-cs"/>
              </a:rPr>
              <a:t>s[</a:t>
            </a:r>
            <a:r>
              <a:rPr lang="en-US" dirty="0" err="1" smtClean="0">
                <a:solidFill>
                  <a:schemeClr val="tx1"/>
                </a:solidFill>
                <a:latin typeface="Preeti" pitchFamily="2" charset="0"/>
                <a:ea typeface="+mj-ea"/>
                <a:cs typeface="+mj-cs"/>
              </a:rPr>
              <a:t>lif</a:t>
            </a:r>
            <a:r>
              <a:rPr lang="en-US" dirty="0" smtClean="0">
                <a:solidFill>
                  <a:schemeClr val="tx1"/>
                </a:solidFill>
                <a:latin typeface="Preeti" pitchFamily="2" charset="0"/>
                <a:ea typeface="+mj-ea"/>
                <a:cs typeface="+mj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reeti" pitchFamily="2" charset="0"/>
                <a:ea typeface="+mj-ea"/>
                <a:cs typeface="+mj-cs"/>
              </a:rPr>
              <a:t>ljsf</a:t>
            </a:r>
            <a:r>
              <a:rPr lang="en-US" dirty="0" smtClean="0">
                <a:solidFill>
                  <a:schemeClr val="tx1"/>
                </a:solidFill>
                <a:latin typeface="Preeti" pitchFamily="2" charset="0"/>
                <a:ea typeface="+mj-ea"/>
                <a:cs typeface="+mj-cs"/>
              </a:rPr>
              <a:t>; </a:t>
            </a:r>
            <a:r>
              <a:rPr lang="en-US" dirty="0" err="1" smtClean="0">
                <a:solidFill>
                  <a:schemeClr val="tx1"/>
                </a:solidFill>
                <a:latin typeface="Preeti" pitchFamily="2" charset="0"/>
                <a:ea typeface="+mj-ea"/>
                <a:cs typeface="+mj-cs"/>
              </a:rPr>
              <a:t>dGqfno</a:t>
            </a:r>
            <a:endParaRPr lang="en-US" dirty="0" smtClean="0">
              <a:solidFill>
                <a:schemeClr val="tx1"/>
              </a:solidFill>
              <a:latin typeface="Preeti" pitchFamily="2" charset="0"/>
              <a:ea typeface="+mj-ea"/>
              <a:cs typeface="+mj-cs"/>
            </a:endParaRPr>
          </a:p>
          <a:p>
            <a:endParaRPr lang="en-US" dirty="0" smtClean="0">
              <a:solidFill>
                <a:schemeClr val="tx1"/>
              </a:solidFill>
              <a:latin typeface="Preeti" pitchFamily="2" charset="0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28794" y="2428868"/>
            <a:ext cx="470279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eeti" pitchFamily="2" charset="0"/>
                <a:ea typeface="+mj-ea"/>
                <a:cs typeface="+mj-cs"/>
              </a:rPr>
              <a:t>/fli6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eeti"/>
                <a:ea typeface="+mj-ea"/>
                <a:cs typeface="+mj-cs"/>
              </a:rPr>
              <a:t>«o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eeti"/>
                <a:ea typeface="+mj-ea"/>
                <a:cs typeface="+mj-cs"/>
              </a:rPr>
              <a:t>ls;fg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eeti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eeti"/>
                <a:ea typeface="+mj-ea"/>
                <a:cs typeface="+mj-cs"/>
              </a:rPr>
              <a:t>cfof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eeti"/>
                <a:ea typeface="+mj-ea"/>
                <a:cs typeface="+mj-cs"/>
              </a:rPr>
              <a:t>]u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reeti" pitchFamily="2" charset="0"/>
                <a:ea typeface="+mj-ea"/>
                <a:cs typeface="+mj-cs"/>
              </a:rPr>
              <a:t>, sf7df08f}+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Preeti" pitchFamily="2" charset="0"/>
                <a:ea typeface="+mj-ea"/>
                <a:cs typeface="+mj-cs"/>
              </a:rPr>
              <a:t>@)&amp;$.)^.)$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reeti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94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4290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Preeti" pitchFamily="2" charset="0"/>
              </a:rPr>
              <a:t>   </a:t>
            </a:r>
            <a:r>
              <a:rPr lang="en-GB" sz="3600" b="1" dirty="0" err="1" smtClean="0">
                <a:latin typeface="Preeti" pitchFamily="2" charset="0"/>
              </a:rPr>
              <a:t>shf</a:t>
            </a:r>
            <a:r>
              <a:rPr lang="en-GB" sz="3600" b="1" dirty="0" smtClean="0">
                <a:latin typeface="Preeti" pitchFamily="2" charset="0"/>
              </a:rPr>
              <a:t>{ </a:t>
            </a:r>
            <a:r>
              <a:rPr lang="en-GB" sz="3600" b="1" dirty="0" err="1" smtClean="0">
                <a:latin typeface="Preeti" pitchFamily="2" charset="0"/>
              </a:rPr>
              <a:t>k|jfx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nIo</a:t>
            </a:r>
            <a:endParaRPr lang="en-GB" sz="3600" b="1" dirty="0">
              <a:latin typeface="Preeti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286807" cy="31796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034"/>
                <a:gridCol w="1088910"/>
                <a:gridCol w="1242397"/>
                <a:gridCol w="1254198"/>
                <a:gridCol w="940648"/>
                <a:gridCol w="1175810"/>
                <a:gridCol w="1175810"/>
              </a:tblGrid>
              <a:tr h="517166"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a}+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s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lsl;d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k|fylds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If]q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ljkGg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 anchor="ctr"/>
                </a:tc>
              </a:tr>
              <a:tr h="357190"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hDdf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s[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lif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If]q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hnljB't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ko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{6g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cGo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735082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latin typeface="Preeti" pitchFamily="2" charset="0"/>
                        </a:rPr>
                        <a:t>s</a:t>
                      </a:r>
                      <a:r>
                        <a:rPr lang="en-GB" sz="2400" b="1" baseline="0" dirty="0" smtClean="0">
                          <a:latin typeface="Preeti" pitchFamily="2" charset="0"/>
                        </a:rPr>
                        <a:t> au{</a:t>
                      </a:r>
                      <a:endParaRPr lang="en-GB" sz="2400" b="1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@%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!)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%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%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%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735082">
                <a:tc>
                  <a:txBody>
                    <a:bodyPr/>
                    <a:lstStyle/>
                    <a:p>
                      <a:r>
                        <a:rPr lang="en-GB" sz="2400" b="1" dirty="0" err="1" smtClean="0">
                          <a:latin typeface="Preeti" pitchFamily="2" charset="0"/>
                        </a:rPr>
                        <a:t>Vf</a:t>
                      </a:r>
                      <a:r>
                        <a:rPr lang="en-GB" sz="2400" b="1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="1" baseline="0" dirty="0" smtClean="0">
                          <a:latin typeface="Preeti" pitchFamily="2" charset="0"/>
                        </a:rPr>
                        <a:t>au{</a:t>
                      </a:r>
                      <a:endParaRPr lang="en-GB" sz="2400" b="1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!%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$=%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735082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latin typeface="Preeti" pitchFamily="2" charset="0"/>
                        </a:rPr>
                        <a:t>u au{</a:t>
                      </a:r>
                      <a:endParaRPr lang="en-GB" sz="2400" b="1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!)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$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4286256"/>
            <a:ext cx="860444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hnljB't</a:t>
            </a:r>
            <a:r>
              <a:rPr lang="en-GB" sz="2400" dirty="0" smtClean="0">
                <a:latin typeface="Preeti" pitchFamily="2" charset="0"/>
              </a:rPr>
              <a:t>, s[</a:t>
            </a:r>
            <a:r>
              <a:rPr lang="en-GB" sz="2400" dirty="0" err="1" smtClean="0">
                <a:latin typeface="Preeti" pitchFamily="2" charset="0"/>
              </a:rPr>
              <a:t>lif</a:t>
            </a:r>
            <a:r>
              <a:rPr lang="en-GB" sz="2400" dirty="0" smtClean="0">
                <a:latin typeface="Preeti" pitchFamily="2" charset="0"/>
              </a:rPr>
              <a:t>, </a:t>
            </a:r>
            <a:r>
              <a:rPr lang="en-GB" sz="2400" dirty="0" err="1" smtClean="0">
                <a:latin typeface="Preeti" pitchFamily="2" charset="0"/>
              </a:rPr>
              <a:t>ko</a:t>
            </a:r>
            <a:r>
              <a:rPr lang="en-GB" sz="2400" dirty="0" smtClean="0">
                <a:latin typeface="Preeti" pitchFamily="2" charset="0"/>
              </a:rPr>
              <a:t>{6g, </a:t>
            </a:r>
            <a:r>
              <a:rPr lang="en-GB" sz="2400" dirty="0" err="1" smtClean="0">
                <a:latin typeface="Preeti" pitchFamily="2" charset="0"/>
              </a:rPr>
              <a:t>lgof</a:t>
            </a:r>
            <a:r>
              <a:rPr lang="en-GB" sz="2400" dirty="0" smtClean="0">
                <a:latin typeface="Preeti" pitchFamily="2" charset="0"/>
              </a:rPr>
              <a:t>{t, ;</a:t>
            </a:r>
            <a:r>
              <a:rPr lang="en-GB" sz="2400" dirty="0" err="1" smtClean="0">
                <a:latin typeface="Preeti" pitchFamily="2" charset="0"/>
              </a:rPr>
              <a:t>fgf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Pj</a:t>
            </a:r>
            <a:r>
              <a:rPr lang="en-GB" sz="2400" dirty="0" smtClean="0">
                <a:latin typeface="Preeti" pitchFamily="2" charset="0"/>
              </a:rPr>
              <a:t>+ </a:t>
            </a:r>
            <a:r>
              <a:rPr lang="en-GB" sz="2400" dirty="0" err="1" smtClean="0">
                <a:latin typeface="Preeti" pitchFamily="2" charset="0"/>
              </a:rPr>
              <a:t>demf</a:t>
            </a:r>
            <a:r>
              <a:rPr lang="en-GB" sz="2400" dirty="0" smtClean="0">
                <a:latin typeface="Preeti" pitchFamily="2" charset="0"/>
              </a:rPr>
              <a:t>}</a:t>
            </a:r>
            <a:r>
              <a:rPr lang="en-GB" sz="2400" dirty="0" err="1" smtClean="0">
                <a:latin typeface="Preeti" pitchFamily="2" charset="0"/>
              </a:rPr>
              <a:t>nf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pBf</a:t>
            </a:r>
            <a:r>
              <a:rPr lang="en-GB" sz="2400" dirty="0" smtClean="0">
                <a:latin typeface="Preeti" pitchFamily="2" charset="0"/>
              </a:rPr>
              <a:t>]u, </a:t>
            </a:r>
            <a:r>
              <a:rPr lang="en-GB" sz="2400" dirty="0" err="1" smtClean="0">
                <a:latin typeface="Preeti" pitchFamily="2" charset="0"/>
              </a:rPr>
              <a:t>cf</a:t>
            </a:r>
            <a:r>
              <a:rPr lang="en-GB" sz="2400" dirty="0" smtClean="0">
                <a:latin typeface="Preeti" pitchFamily="2" charset="0"/>
              </a:rPr>
              <a:t>}</a:t>
            </a:r>
            <a:r>
              <a:rPr lang="en-GB" sz="2400" dirty="0" err="1" smtClean="0">
                <a:latin typeface="Preeti" pitchFamily="2" charset="0"/>
              </a:rPr>
              <a:t>ifwL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pTkfbg</a:t>
            </a:r>
            <a:r>
              <a:rPr lang="en-GB" sz="2400" dirty="0" smtClean="0">
                <a:latin typeface="Preeti" pitchFamily="2" charset="0"/>
              </a:rPr>
              <a:t>, </a:t>
            </a:r>
            <a:r>
              <a:rPr lang="en-GB" sz="2400" dirty="0" err="1" smtClean="0">
                <a:latin typeface="Preeti" pitchFamily="2" charset="0"/>
              </a:rPr>
              <a:t>l;d</a:t>
            </a:r>
            <a:r>
              <a:rPr lang="en-GB" sz="2400" dirty="0" smtClean="0">
                <a:latin typeface="Preeti" pitchFamily="2" charset="0"/>
              </a:rPr>
              <a:t>]G6, </a:t>
            </a:r>
            <a:r>
              <a:rPr lang="en-GB" sz="2400" dirty="0" err="1" smtClean="0">
                <a:latin typeface="Preeti" pitchFamily="2" charset="0"/>
              </a:rPr>
              <a:t>ufd</a:t>
            </a:r>
            <a:r>
              <a:rPr lang="en-GB" sz="2400" dirty="0" smtClean="0">
                <a:latin typeface="Preeti" pitchFamily="2" charset="0"/>
              </a:rPr>
              <a:t>]{G6, </a:t>
            </a:r>
            <a:r>
              <a:rPr lang="en-GB" sz="2400" dirty="0" err="1" smtClean="0">
                <a:latin typeface="Preeti" pitchFamily="2" charset="0"/>
              </a:rPr>
              <a:t>nufotsf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pTkfbgzLn</a:t>
            </a:r>
            <a:r>
              <a:rPr lang="en-GB" sz="2400" dirty="0" smtClean="0">
                <a:latin typeface="Preeti" pitchFamily="2" charset="0"/>
              </a:rPr>
              <a:t> If]</a:t>
            </a:r>
            <a:r>
              <a:rPr lang="en-GB" sz="2400" dirty="0" err="1" smtClean="0">
                <a:latin typeface="Preeti" pitchFamily="2" charset="0"/>
              </a:rPr>
              <a:t>qnfO</a:t>
            </a:r>
            <a:r>
              <a:rPr lang="en-GB" sz="2400" dirty="0" smtClean="0">
                <a:latin typeface="Preeti" pitchFamily="2" charset="0"/>
              </a:rPr>
              <a:t>{ ;</a:t>
            </a:r>
            <a:r>
              <a:rPr lang="en-GB" sz="2400" dirty="0" err="1" smtClean="0">
                <a:latin typeface="Preeti" pitchFamily="2" charset="0"/>
              </a:rPr>
              <a:t>dfj</a:t>
            </a:r>
            <a:r>
              <a:rPr lang="en-GB" sz="2400" dirty="0" smtClean="0">
                <a:latin typeface="Preeti" pitchFamily="2" charset="0"/>
              </a:rPr>
              <a:t>]z u/L </a:t>
            </a:r>
            <a:r>
              <a:rPr lang="en-GB" sz="2400" b="1" dirty="0" err="1" smtClean="0">
                <a:latin typeface="Preeti" pitchFamily="2" charset="0"/>
              </a:rPr>
              <a:t>k|fyldstf</a:t>
            </a:r>
            <a:r>
              <a:rPr lang="en-GB" sz="2400" b="1" dirty="0" smtClean="0">
                <a:latin typeface="Preeti" pitchFamily="2" charset="0"/>
              </a:rPr>
              <a:t> If]</a:t>
            </a:r>
            <a:r>
              <a:rPr lang="en-GB" sz="2400" b="1" dirty="0" err="1" smtClean="0">
                <a:latin typeface="Preeti" pitchFamily="2" charset="0"/>
              </a:rPr>
              <a:t>qsf</a:t>
            </a:r>
            <a:r>
              <a:rPr lang="en-GB" sz="2400" dirty="0" smtClean="0">
                <a:latin typeface="Preeti" pitchFamily="2" charset="0"/>
              </a:rPr>
              <a:t>] ?</a:t>
            </a:r>
            <a:r>
              <a:rPr lang="en-GB" sz="2400" dirty="0" err="1" smtClean="0">
                <a:latin typeface="Preeti" pitchFamily="2" charset="0"/>
              </a:rPr>
              <a:t>kdf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kl</a:t>
            </a:r>
            <a:r>
              <a:rPr lang="en-GB" sz="2400" dirty="0" smtClean="0">
                <a:latin typeface="Preeti" pitchFamily="2" charset="0"/>
              </a:rPr>
              <a:t>/</a:t>
            </a:r>
            <a:r>
              <a:rPr lang="en-GB" sz="2400" dirty="0" err="1" smtClean="0">
                <a:latin typeface="Preeti" pitchFamily="2" charset="0"/>
              </a:rPr>
              <a:t>eflift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]{ </a:t>
            </a:r>
            <a:r>
              <a:rPr lang="en-GB" sz="2400" dirty="0" err="1" smtClean="0">
                <a:latin typeface="Preeti" pitchFamily="2" charset="0"/>
              </a:rPr>
              <a:t>elgPsf</a:t>
            </a:r>
            <a:r>
              <a:rPr lang="en-GB" sz="2400" dirty="0" smtClean="0">
                <a:latin typeface="Preeti" pitchFamily="2" charset="0"/>
              </a:rPr>
              <a:t>] .</a:t>
            </a:r>
          </a:p>
          <a:p>
            <a:pPr algn="just"/>
            <a:endParaRPr lang="en-GB" sz="300" dirty="0" smtClean="0">
              <a:latin typeface="Preeti" pitchFamily="2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b="1" dirty="0" err="1" smtClean="0">
                <a:latin typeface="Preeti" pitchFamily="2" charset="0"/>
              </a:rPr>
              <a:t>lakGg</a:t>
            </a:r>
            <a:r>
              <a:rPr lang="en-GB" sz="2400" b="1" dirty="0" smtClean="0">
                <a:latin typeface="Preeti" pitchFamily="2" charset="0"/>
              </a:rPr>
              <a:t> au{ </a:t>
            </a:r>
            <a:r>
              <a:rPr lang="en-GB" sz="2400" b="1" dirty="0" err="1" smtClean="0">
                <a:latin typeface="Preeti" pitchFamily="2" charset="0"/>
              </a:rPr>
              <a:t>shf</a:t>
            </a:r>
            <a:r>
              <a:rPr lang="en-GB" sz="2400" dirty="0" smtClean="0">
                <a:latin typeface="Preeti" pitchFamily="2" charset="0"/>
              </a:rPr>
              <a:t>{ M ;</a:t>
            </a:r>
            <a:r>
              <a:rPr lang="en-GB" sz="2400" dirty="0" err="1" smtClean="0">
                <a:latin typeface="Preeti" pitchFamily="2" charset="0"/>
              </a:rPr>
              <a:t>fgf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tyf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demf</a:t>
            </a:r>
            <a:r>
              <a:rPr lang="en-GB" sz="2400" dirty="0" smtClean="0">
                <a:latin typeface="Preeti" pitchFamily="2" charset="0"/>
              </a:rPr>
              <a:t>}</a:t>
            </a:r>
            <a:r>
              <a:rPr lang="en-GB" sz="2400" dirty="0" err="1" smtClean="0">
                <a:latin typeface="Preeti" pitchFamily="2" charset="0"/>
              </a:rPr>
              <a:t>nf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pBf</a:t>
            </a:r>
            <a:r>
              <a:rPr lang="en-GB" sz="2400" dirty="0" smtClean="0">
                <a:latin typeface="Preeti" pitchFamily="2" charset="0"/>
              </a:rPr>
              <a:t>]u, </a:t>
            </a:r>
            <a:r>
              <a:rPr lang="en-GB" sz="2400" dirty="0" err="1" smtClean="0">
                <a:latin typeface="Preeti" pitchFamily="2" charset="0"/>
              </a:rPr>
              <a:t>Joj;flos</a:t>
            </a:r>
            <a:r>
              <a:rPr lang="en-GB" sz="2400" dirty="0" smtClean="0">
                <a:latin typeface="Preeti" pitchFamily="2" charset="0"/>
              </a:rPr>
              <a:t> s[</a:t>
            </a:r>
            <a:r>
              <a:rPr lang="en-GB" sz="2400" dirty="0" err="1" smtClean="0">
                <a:latin typeface="Preeti" pitchFamily="2" charset="0"/>
              </a:rPr>
              <a:t>lif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kl</a:t>
            </a:r>
            <a:r>
              <a:rPr lang="en-GB" sz="2400" dirty="0" smtClean="0">
                <a:latin typeface="Preeti" pitchFamily="2" charset="0"/>
              </a:rPr>
              <a:t>/of]</a:t>
            </a:r>
            <a:r>
              <a:rPr lang="en-GB" sz="2400" dirty="0" err="1" smtClean="0">
                <a:latin typeface="Preeti" pitchFamily="2" charset="0"/>
              </a:rPr>
              <a:t>hgfsf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lwtf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k|jfx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ul</a:t>
            </a:r>
            <a:r>
              <a:rPr lang="en-GB" sz="2400" dirty="0" smtClean="0">
                <a:latin typeface="Preeti" pitchFamily="2" charset="0"/>
              </a:rPr>
              <a:t>/g] ?= !) </a:t>
            </a:r>
            <a:r>
              <a:rPr lang="en-GB" sz="2400" dirty="0" err="1" smtClean="0">
                <a:latin typeface="Preeti" pitchFamily="2" charset="0"/>
              </a:rPr>
              <a:t>nfv</a:t>
            </a:r>
            <a:r>
              <a:rPr lang="en-GB" sz="2400" dirty="0" smtClean="0">
                <a:latin typeface="Preeti" pitchFamily="2" charset="0"/>
              </a:rPr>
              <a:t> ;</a:t>
            </a:r>
            <a:r>
              <a:rPr lang="en-GB" sz="2400" dirty="0" err="1" smtClean="0">
                <a:latin typeface="Preeti" pitchFamily="2" charset="0"/>
              </a:rPr>
              <a:t>Ddsf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kl</a:t>
            </a:r>
            <a:r>
              <a:rPr lang="en-GB" sz="2400" dirty="0" smtClean="0">
                <a:latin typeface="Preeti" pitchFamily="2" charset="0"/>
              </a:rPr>
              <a:t>/of]</a:t>
            </a:r>
            <a:r>
              <a:rPr lang="en-GB" sz="2400" dirty="0" err="1" smtClean="0">
                <a:latin typeface="Preeti" pitchFamily="2" charset="0"/>
              </a:rPr>
              <a:t>hgf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shf</a:t>
            </a:r>
            <a:r>
              <a:rPr lang="en-GB" sz="2400" dirty="0" smtClean="0">
                <a:latin typeface="Preeti" pitchFamily="2" charset="0"/>
              </a:rPr>
              <a:t>{x?, l/</a:t>
            </a:r>
            <a:r>
              <a:rPr lang="en-GB" sz="2400" dirty="0" err="1" smtClean="0">
                <a:latin typeface="Preeti" pitchFamily="2" charset="0"/>
              </a:rPr>
              <a:t>S;f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rfnsx?nfO</a:t>
            </a:r>
            <a:r>
              <a:rPr lang="en-GB" sz="2400" dirty="0" smtClean="0">
                <a:latin typeface="Preeti" pitchFamily="2" charset="0"/>
              </a:rPr>
              <a:t>{ </a:t>
            </a:r>
            <a:r>
              <a:rPr lang="en-GB" sz="2400" dirty="0" err="1" smtClean="0">
                <a:latin typeface="Preeti" pitchFamily="2" charset="0"/>
              </a:rPr>
              <a:t>cfkm</a:t>
            </a:r>
            <a:r>
              <a:rPr lang="en-GB" sz="2400" dirty="0" smtClean="0">
                <a:latin typeface="Preeti" pitchFamily="2" charset="0"/>
              </a:rPr>
              <a:t>\g} :</a:t>
            </a:r>
            <a:r>
              <a:rPr lang="en-GB" sz="2400" dirty="0" err="1" smtClean="0">
                <a:latin typeface="Preeti" pitchFamily="2" charset="0"/>
              </a:rPr>
              <a:t>jfldTjdf</a:t>
            </a:r>
            <a:r>
              <a:rPr lang="en-GB" sz="2400" dirty="0" smtClean="0">
                <a:latin typeface="Preeti" pitchFamily="2" charset="0"/>
              </a:rPr>
              <a:t> l/</a:t>
            </a:r>
            <a:r>
              <a:rPr lang="en-GB" sz="2400" dirty="0" err="1" smtClean="0">
                <a:latin typeface="Preeti" pitchFamily="2" charset="0"/>
              </a:rPr>
              <a:t>S;f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vl</a:t>
            </a:r>
            <a:r>
              <a:rPr lang="en-GB" sz="2400" dirty="0" smtClean="0">
                <a:latin typeface="Preeti" pitchFamily="2" charset="0"/>
              </a:rPr>
              <a:t>/b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{ </a:t>
            </a:r>
            <a:r>
              <a:rPr lang="en-GB" sz="2400" dirty="0" err="1" smtClean="0">
                <a:latin typeface="Preeti" pitchFamily="2" charset="0"/>
              </a:rPr>
              <a:t>lbO</a:t>
            </a:r>
            <a:r>
              <a:rPr lang="en-GB" sz="2400" dirty="0" smtClean="0">
                <a:latin typeface="Preeti" pitchFamily="2" charset="0"/>
              </a:rPr>
              <a:t>{g] </a:t>
            </a:r>
            <a:r>
              <a:rPr lang="en-GB" sz="2400" dirty="0" err="1" smtClean="0">
                <a:latin typeface="Preeti" pitchFamily="2" charset="0"/>
              </a:rPr>
              <a:t>shf</a:t>
            </a:r>
            <a:r>
              <a:rPr lang="en-GB" sz="2400" dirty="0" smtClean="0">
                <a:latin typeface="Preeti" pitchFamily="2" charset="0"/>
              </a:rPr>
              <a:t>{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600" b="1" dirty="0" err="1" smtClean="0">
                <a:latin typeface="Preeti" pitchFamily="2" charset="0"/>
              </a:rPr>
              <a:t>shf</a:t>
            </a:r>
            <a:r>
              <a:rPr lang="en-GB" sz="3600" b="1" dirty="0" smtClean="0">
                <a:latin typeface="Preeti" pitchFamily="2" charset="0"/>
              </a:rPr>
              <a:t>{ ;</a:t>
            </a:r>
            <a:r>
              <a:rPr lang="en-GB" sz="3600" b="1" dirty="0" err="1" smtClean="0">
                <a:latin typeface="Preeti" pitchFamily="2" charset="0"/>
              </a:rPr>
              <a:t>DjlGw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ljz</a:t>
            </a:r>
            <a:r>
              <a:rPr lang="en-GB" sz="3600" b="1" dirty="0" smtClean="0">
                <a:latin typeface="Preeti" pitchFamily="2" charset="0"/>
              </a:rPr>
              <a:t>]if </a:t>
            </a:r>
            <a:r>
              <a:rPr lang="en-GB" sz="3600" b="1" dirty="0" err="1" smtClean="0">
                <a:latin typeface="Preeti" pitchFamily="2" charset="0"/>
              </a:rPr>
              <a:t>Joj:yf</a:t>
            </a:r>
            <a:endParaRPr lang="en-GB" sz="3600" b="1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71546"/>
            <a:ext cx="8424936" cy="48965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GB" sz="2800" dirty="0" smtClean="0">
                <a:latin typeface="Preeti" pitchFamily="2" charset="0"/>
              </a:rPr>
              <a:t>s[</a:t>
            </a:r>
            <a:r>
              <a:rPr lang="en-GB" sz="2800" dirty="0" err="1" smtClean="0">
                <a:latin typeface="Preeti" pitchFamily="2" charset="0"/>
              </a:rPr>
              <a:t>lif</a:t>
            </a:r>
            <a:r>
              <a:rPr lang="en-GB" sz="2800" dirty="0" smtClean="0">
                <a:latin typeface="Preeti" pitchFamily="2" charset="0"/>
              </a:rPr>
              <a:t>, </a:t>
            </a:r>
            <a:r>
              <a:rPr lang="en-GB" sz="2800" dirty="0" err="1" smtClean="0">
                <a:latin typeface="Preeti" pitchFamily="2" charset="0"/>
              </a:rPr>
              <a:t>phf</a:t>
            </a:r>
            <a:r>
              <a:rPr lang="en-GB" sz="2800" dirty="0" smtClean="0">
                <a:latin typeface="Preeti" pitchFamily="2" charset="0"/>
              </a:rPr>
              <a:t>{, </a:t>
            </a:r>
            <a:r>
              <a:rPr lang="en-GB" sz="2800" dirty="0" err="1" smtClean="0">
                <a:latin typeface="Preeti" pitchFamily="2" charset="0"/>
              </a:rPr>
              <a:t>ko</a:t>
            </a:r>
            <a:r>
              <a:rPr lang="en-GB" sz="2800" dirty="0" smtClean="0">
                <a:latin typeface="Preeti" pitchFamily="2" charset="0"/>
              </a:rPr>
              <a:t>{6g, ;</a:t>
            </a:r>
            <a:r>
              <a:rPr lang="en-GB" sz="2800" dirty="0" err="1" smtClean="0">
                <a:latin typeface="Preeti" pitchFamily="2" charset="0"/>
              </a:rPr>
              <a:t>fgf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tyf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demf</a:t>
            </a:r>
            <a:r>
              <a:rPr lang="en-GB" sz="2800" dirty="0" smtClean="0">
                <a:latin typeface="Preeti" pitchFamily="2" charset="0"/>
              </a:rPr>
              <a:t>}</a:t>
            </a:r>
            <a:r>
              <a:rPr lang="en-GB" sz="2800" dirty="0" err="1" smtClean="0">
                <a:latin typeface="Preeti" pitchFamily="2" charset="0"/>
              </a:rPr>
              <a:t>nf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cGo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pTkfbgd'ns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Joj;fodf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x'g</a:t>
            </a:r>
            <a:r>
              <a:rPr lang="en-GB" sz="2800" dirty="0" smtClean="0">
                <a:latin typeface="Preeti" pitchFamily="2" charset="0"/>
              </a:rPr>
              <a:t>] a}+s </a:t>
            </a:r>
            <a:r>
              <a:rPr lang="en-GB" sz="2800" dirty="0" err="1" smtClean="0">
                <a:latin typeface="Preeti" pitchFamily="2" charset="0"/>
              </a:rPr>
              <a:t>shf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k|jfxnfO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df</a:t>
            </a:r>
            <a:r>
              <a:rPr lang="en-GB" sz="2800" dirty="0" smtClean="0">
                <a:latin typeface="Preeti" pitchFamily="2" charset="0"/>
              </a:rPr>
              <a:t>}</a:t>
            </a:r>
            <a:r>
              <a:rPr lang="en-GB" sz="2800" dirty="0" err="1" smtClean="0">
                <a:latin typeface="Preeti" pitchFamily="2" charset="0"/>
              </a:rPr>
              <a:t>lb|s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gLltdf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pRr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k|fyldstf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lbPsf</a:t>
            </a:r>
            <a:r>
              <a:rPr lang="en-GB" sz="2800" dirty="0" smtClean="0">
                <a:latin typeface="Preeti" pitchFamily="2" charset="0"/>
              </a:rPr>
              <a:t>] .</a:t>
            </a:r>
          </a:p>
          <a:p>
            <a:pPr algn="just">
              <a:lnSpc>
                <a:spcPct val="150000"/>
              </a:lnSpc>
            </a:pPr>
            <a:r>
              <a:rPr lang="en-GB" sz="2800" dirty="0" smtClean="0">
                <a:latin typeface="Preeti" pitchFamily="2" charset="0"/>
              </a:rPr>
              <a:t>s, v / u </a:t>
            </a:r>
            <a:r>
              <a:rPr lang="en-GB" sz="2800" dirty="0" err="1" smtClean="0">
                <a:latin typeface="Preeti" pitchFamily="2" charset="0"/>
              </a:rPr>
              <a:t>ju</a:t>
            </a:r>
            <a:r>
              <a:rPr lang="en-GB" sz="2800" dirty="0" smtClean="0">
                <a:latin typeface="Preeti" pitchFamily="2" charset="0"/>
              </a:rPr>
              <a:t>{</a:t>
            </a:r>
            <a:r>
              <a:rPr lang="en-GB" sz="2800" dirty="0" err="1" smtClean="0">
                <a:latin typeface="Preeti" pitchFamily="2" charset="0"/>
              </a:rPr>
              <a:t>sf</a:t>
            </a:r>
            <a:r>
              <a:rPr lang="en-GB" sz="2800" dirty="0" smtClean="0">
                <a:latin typeface="Preeti" pitchFamily="2" charset="0"/>
              </a:rPr>
              <a:t> a}=</a:t>
            </a:r>
            <a:r>
              <a:rPr lang="en-GB" sz="2800" dirty="0" err="1" smtClean="0">
                <a:latin typeface="Preeti" pitchFamily="2" charset="0"/>
              </a:rPr>
              <a:t>lj</a:t>
            </a:r>
            <a:r>
              <a:rPr lang="en-GB" sz="2800" dirty="0" smtClean="0">
                <a:latin typeface="Preeti" pitchFamily="2" charset="0"/>
              </a:rPr>
              <a:t>=;+:</a:t>
            </a:r>
            <a:r>
              <a:rPr lang="en-GB" sz="2800" dirty="0" err="1" smtClean="0">
                <a:latin typeface="Preeti" pitchFamily="2" charset="0"/>
              </a:rPr>
              <a:t>yfnfO</a:t>
            </a:r>
            <a:r>
              <a:rPr lang="en-GB" sz="2800" dirty="0" smtClean="0">
                <a:latin typeface="Preeti" pitchFamily="2" charset="0"/>
              </a:rPr>
              <a:t>{ !$ </a:t>
            </a:r>
            <a:r>
              <a:rPr lang="en-GB" sz="2800" dirty="0" err="1" smtClean="0">
                <a:latin typeface="Preeti" pitchFamily="2" charset="0"/>
              </a:rPr>
              <a:t>b'u</a:t>
            </a:r>
            <a:r>
              <a:rPr lang="en-GB" sz="2800" dirty="0" smtClean="0">
                <a:latin typeface="Preeti" pitchFamily="2" charset="0"/>
              </a:rPr>
              <a:t>{d </a:t>
            </a:r>
            <a:r>
              <a:rPr lang="en-GB" sz="2800" dirty="0" err="1" smtClean="0">
                <a:latin typeface="Preeti" pitchFamily="2" charset="0"/>
              </a:rPr>
              <a:t>lhNnfdf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zfvf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vf</a:t>
            </a:r>
            <a:r>
              <a:rPr lang="en-GB" sz="2800" dirty="0" smtClean="0">
                <a:latin typeface="Preeti" pitchFamily="2" charset="0"/>
              </a:rPr>
              <a:t>]n] </a:t>
            </a:r>
            <a:r>
              <a:rPr lang="en-GB" sz="2800" dirty="0" err="1" smtClean="0">
                <a:latin typeface="Preeti" pitchFamily="2" charset="0"/>
              </a:rPr>
              <a:t>lglZrt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dosf</a:t>
            </a:r>
            <a:r>
              <a:rPr lang="en-GB" sz="2800" dirty="0" smtClean="0">
                <a:latin typeface="Preeti" pitchFamily="2" charset="0"/>
              </a:rPr>
              <a:t>] </a:t>
            </a:r>
            <a:r>
              <a:rPr lang="en-GB" sz="2800" dirty="0" err="1" smtClean="0">
                <a:latin typeface="Preeti" pitchFamily="2" charset="0"/>
              </a:rPr>
              <a:t>nflu</a:t>
            </a:r>
            <a:r>
              <a:rPr lang="en-GB" sz="2800" dirty="0" smtClean="0">
                <a:latin typeface="Preeti" pitchFamily="2" charset="0"/>
              </a:rPr>
              <a:t> ! s/f]8 </a:t>
            </a:r>
            <a:r>
              <a:rPr lang="en-GB" sz="2800" dirty="0" err="1" smtClean="0">
                <a:latin typeface="Preeti" pitchFamily="2" charset="0"/>
              </a:rPr>
              <a:t>lgJof</a:t>
            </a:r>
            <a:r>
              <a:rPr lang="en-GB" sz="2800" dirty="0" smtClean="0">
                <a:latin typeface="Preeti" pitchFamily="2" charset="0"/>
              </a:rPr>
              <a:t>{</a:t>
            </a:r>
            <a:r>
              <a:rPr lang="en-GB" sz="2800" dirty="0" err="1" smtClean="0">
                <a:latin typeface="Preeti" pitchFamily="2" charset="0"/>
              </a:rPr>
              <a:t>hL</a:t>
            </a:r>
            <a:r>
              <a:rPr lang="en-GB" sz="2800" dirty="0" smtClean="0">
                <a:latin typeface="Preeti" pitchFamily="2" charset="0"/>
              </a:rPr>
              <a:t> ;fk6L </a:t>
            </a:r>
            <a:r>
              <a:rPr lang="en-GB" sz="2800" dirty="0" err="1" smtClean="0">
                <a:latin typeface="Preeti" pitchFamily="2" charset="0"/>
              </a:rPr>
              <a:t>lbg</a:t>
            </a:r>
            <a:r>
              <a:rPr lang="en-GB" sz="2800" dirty="0" smtClean="0">
                <a:latin typeface="Preeti" pitchFamily="2" charset="0"/>
              </a:rPr>
              <a:t>] .</a:t>
            </a:r>
          </a:p>
          <a:p>
            <a:pPr algn="just">
              <a:lnSpc>
                <a:spcPct val="150000"/>
              </a:lnSpc>
            </a:pPr>
            <a:r>
              <a:rPr lang="en-GB" sz="2800" dirty="0" smtClean="0">
                <a:latin typeface="Preeti" pitchFamily="2" charset="0"/>
              </a:rPr>
              <a:t>;+l3o ;+/</a:t>
            </a:r>
            <a:r>
              <a:rPr lang="en-GB" sz="2800" dirty="0" err="1" smtClean="0">
                <a:latin typeface="Preeti" pitchFamily="2" charset="0"/>
              </a:rPr>
              <a:t>rgf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cg';f</a:t>
            </a:r>
            <a:r>
              <a:rPr lang="en-GB" sz="2800" dirty="0" smtClean="0">
                <a:latin typeface="Preeti" pitchFamily="2" charset="0"/>
              </a:rPr>
              <a:t>/ :</a:t>
            </a:r>
            <a:r>
              <a:rPr lang="en-GB" sz="2800" dirty="0" err="1" smtClean="0">
                <a:latin typeface="Preeti" pitchFamily="2" charset="0"/>
              </a:rPr>
              <a:t>fj</a:t>
            </a:r>
            <a:r>
              <a:rPr lang="en-GB" sz="2800" dirty="0" smtClean="0">
                <a:latin typeface="Preeti" pitchFamily="2" charset="0"/>
              </a:rPr>
              <a:t>} :</a:t>
            </a:r>
            <a:r>
              <a:rPr lang="en-GB" sz="2800" dirty="0" err="1" smtClean="0">
                <a:latin typeface="Preeti" pitchFamily="2" charset="0"/>
              </a:rPr>
              <a:t>yfgLo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txdf</a:t>
            </a:r>
            <a:r>
              <a:rPr lang="en-GB" sz="2800" dirty="0" smtClean="0">
                <a:latin typeface="Preeti" pitchFamily="2" charset="0"/>
              </a:rPr>
              <a:t> a}</a:t>
            </a:r>
            <a:r>
              <a:rPr lang="en-GB" sz="2800" dirty="0" err="1" smtClean="0">
                <a:latin typeface="Preeti" pitchFamily="2" charset="0"/>
              </a:rPr>
              <a:t>ssf</a:t>
            </a:r>
            <a:r>
              <a:rPr lang="en-GB" sz="2800" dirty="0" smtClean="0">
                <a:latin typeface="Preeti" pitchFamily="2" charset="0"/>
              </a:rPr>
              <a:t>] </a:t>
            </a:r>
            <a:r>
              <a:rPr lang="en-GB" sz="2800" dirty="0" err="1" smtClean="0">
                <a:latin typeface="Preeti" pitchFamily="2" charset="0"/>
              </a:rPr>
              <a:t>zfvf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vf</a:t>
            </a:r>
            <a:r>
              <a:rPr lang="en-GB" sz="2800" dirty="0" smtClean="0">
                <a:latin typeface="Preeti" pitchFamily="2" charset="0"/>
              </a:rPr>
              <a:t>]Ng] </a:t>
            </a:r>
            <a:r>
              <a:rPr lang="en-GB" sz="2800" dirty="0" err="1" smtClean="0">
                <a:latin typeface="Preeti" pitchFamily="2" charset="0"/>
              </a:rPr>
              <a:t>gLlt</a:t>
            </a:r>
            <a:endParaRPr lang="en-GB" sz="2800" dirty="0" smtClean="0">
              <a:latin typeface="Preeti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GB" sz="2800" dirty="0" err="1" smtClean="0">
                <a:latin typeface="Preeti" pitchFamily="2" charset="0"/>
              </a:rPr>
              <a:t>Joj;flos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kl</a:t>
            </a:r>
            <a:r>
              <a:rPr lang="en-GB" sz="2800" dirty="0" smtClean="0">
                <a:latin typeface="Preeti" pitchFamily="2" charset="0"/>
              </a:rPr>
              <a:t>/of]</a:t>
            </a:r>
            <a:r>
              <a:rPr lang="en-GB" sz="2800" dirty="0" err="1" smtClean="0">
                <a:latin typeface="Preeti" pitchFamily="2" charset="0"/>
              </a:rPr>
              <a:t>hgf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lwtf</a:t>
            </a:r>
            <a:r>
              <a:rPr lang="en-GB" sz="2800" dirty="0" smtClean="0">
                <a:latin typeface="Preeti" pitchFamily="2" charset="0"/>
              </a:rPr>
              <a:t>] /fv]/ </a:t>
            </a:r>
            <a:r>
              <a:rPr lang="en-GB" sz="2800" dirty="0" err="1" smtClean="0">
                <a:latin typeface="Preeti" pitchFamily="2" charset="0"/>
              </a:rPr>
              <a:t>shf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k|jfx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ug</a:t>
            </a:r>
            <a:r>
              <a:rPr lang="en-GB" sz="2800" dirty="0" smtClean="0">
                <a:latin typeface="Preeti" pitchFamily="2" charset="0"/>
              </a:rPr>
              <a:t>]{ s'/f </a:t>
            </a:r>
            <a:r>
              <a:rPr lang="en-GB" sz="2800" dirty="0" err="1" smtClean="0">
                <a:latin typeface="Preeti" pitchFamily="2" charset="0"/>
              </a:rPr>
              <a:t>pNn</a:t>
            </a:r>
            <a:r>
              <a:rPr lang="en-GB" sz="2800" dirty="0" smtClean="0">
                <a:latin typeface="Preeti" pitchFamily="2" charset="0"/>
              </a:rPr>
              <a:t>]v /x]</a:t>
            </a:r>
            <a:r>
              <a:rPr lang="en-GB" sz="2800" dirty="0" err="1" smtClean="0">
                <a:latin typeface="Preeti" pitchFamily="2" charset="0"/>
              </a:rPr>
              <a:t>sf</a:t>
            </a:r>
            <a:r>
              <a:rPr lang="en-GB" sz="2800" dirty="0" smtClean="0">
                <a:latin typeface="Preeti" pitchFamily="2" charset="0"/>
              </a:rPr>
              <a:t>]</a:t>
            </a:r>
            <a:endParaRPr lang="en-GB" sz="2800" dirty="0" smtClean="0">
              <a:latin typeface="Preeti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GB" sz="2800" dirty="0" err="1" smtClean="0">
                <a:latin typeface="Preeti" pitchFamily="2" charset="0"/>
              </a:rPr>
              <a:t>o'jf</a:t>
            </a:r>
            <a:r>
              <a:rPr lang="en-GB" sz="2800" dirty="0" smtClean="0">
                <a:latin typeface="Preeti" pitchFamily="2" charset="0"/>
              </a:rPr>
              <a:t> :j/f]</a:t>
            </a:r>
            <a:r>
              <a:rPr lang="en-GB" sz="2800" dirty="0" err="1" smtClean="0">
                <a:latin typeface="Preeti" pitchFamily="2" charset="0"/>
              </a:rPr>
              <a:t>huf</a:t>
            </a:r>
            <a:r>
              <a:rPr lang="en-GB" sz="2800" dirty="0" smtClean="0">
                <a:latin typeface="Preeti" pitchFamily="2" charset="0"/>
              </a:rPr>
              <a:t>/ </a:t>
            </a:r>
            <a:r>
              <a:rPr lang="en-GB" sz="2800" dirty="0" err="1" smtClean="0">
                <a:latin typeface="Preeti" pitchFamily="2" charset="0"/>
              </a:rPr>
              <a:t>sf</a:t>
            </a:r>
            <a:r>
              <a:rPr lang="en-GB" sz="2800" dirty="0" smtClean="0">
                <a:latin typeface="Preeti" pitchFamily="2" charset="0"/>
              </a:rPr>
              <a:t>]if &lt;&lt;</a:t>
            </a:r>
          </a:p>
          <a:p>
            <a:pPr algn="just">
              <a:lnSpc>
                <a:spcPct val="150000"/>
              </a:lnSpc>
            </a:pPr>
            <a:r>
              <a:rPr lang="en-GB" sz="2800" dirty="0" err="1" smtClean="0">
                <a:latin typeface="Preeti" pitchFamily="2" charset="0"/>
              </a:rPr>
              <a:t>cf</a:t>
            </a:r>
            <a:r>
              <a:rPr lang="en-GB" sz="2800" dirty="0" smtClean="0">
                <a:latin typeface="Preeti" pitchFamily="2" charset="0"/>
              </a:rPr>
              <a:t>}</a:t>
            </a:r>
            <a:r>
              <a:rPr lang="en-GB" sz="2800" dirty="0" err="1" smtClean="0">
                <a:latin typeface="Preeti" pitchFamily="2" charset="0"/>
              </a:rPr>
              <a:t>krfl</a:t>
            </a:r>
            <a:r>
              <a:rPr lang="en-GB" sz="2800" dirty="0" smtClean="0">
                <a:latin typeface="Preeti" pitchFamily="2" charset="0"/>
              </a:rPr>
              <a:t>/s ?</a:t>
            </a:r>
            <a:r>
              <a:rPr lang="en-GB" sz="2800" dirty="0" err="1" smtClean="0">
                <a:latin typeface="Preeti" pitchFamily="2" charset="0"/>
              </a:rPr>
              <a:t>kdf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kx'Fr</a:t>
            </a:r>
            <a:r>
              <a:rPr lang="en-GB" sz="2800" dirty="0" smtClean="0">
                <a:latin typeface="Preeti" pitchFamily="2" charset="0"/>
              </a:rPr>
              <a:t> &lt;</a:t>
            </a:r>
          </a:p>
          <a:p>
            <a:pPr algn="just">
              <a:lnSpc>
                <a:spcPct val="150000"/>
              </a:lnSpc>
            </a:pPr>
            <a:endParaRPr lang="en-GB" sz="2800" dirty="0" smtClean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Preeti" pitchFamily="2" charset="0"/>
              </a:rPr>
              <a:t>n3'ljQ ;+:yfjf6 </a:t>
            </a:r>
            <a:r>
              <a:rPr lang="en-GB" sz="3600" b="1" dirty="0" err="1" smtClean="0">
                <a:latin typeface="Preeti" pitchFamily="2" charset="0"/>
              </a:rPr>
              <a:t>k|jfx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x'g</a:t>
            </a:r>
            <a:r>
              <a:rPr lang="en-GB" sz="3600" b="1" dirty="0" smtClean="0">
                <a:latin typeface="Preeti" pitchFamily="2" charset="0"/>
              </a:rPr>
              <a:t>] </a:t>
            </a:r>
            <a:r>
              <a:rPr lang="en-GB" sz="3600" b="1" dirty="0" err="1" smtClean="0">
                <a:latin typeface="Preeti" pitchFamily="2" charset="0"/>
              </a:rPr>
              <a:t>sh</a:t>
            </a:r>
            <a:r>
              <a:rPr lang="en-GB" sz="3600" b="1" dirty="0" smtClean="0">
                <a:latin typeface="Preeti" pitchFamily="2" charset="0"/>
              </a:rPr>
              <a:t>{f ;</a:t>
            </a:r>
            <a:r>
              <a:rPr lang="en-GB" sz="3600" b="1" dirty="0" err="1" smtClean="0">
                <a:latin typeface="Preeti" pitchFamily="2" charset="0"/>
              </a:rPr>
              <a:t>DjGWfdf</a:t>
            </a:r>
            <a:r>
              <a:rPr lang="en-GB" sz="3600" b="1" dirty="0" smtClean="0">
                <a:latin typeface="Preeti" pitchFamily="2" charset="0"/>
              </a:rPr>
              <a:t> M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7154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GB" sz="2800" dirty="0" err="1" smtClean="0">
                <a:latin typeface="Preeti" pitchFamily="2" charset="0"/>
              </a:rPr>
              <a:t>ljkGg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tyf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Go'Gf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cfo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ePsf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JolQmnfO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b="1" dirty="0" smtClean="0">
                <a:latin typeface="Preeti" pitchFamily="2" charset="0"/>
              </a:rPr>
              <a:t>;</a:t>
            </a:r>
            <a:r>
              <a:rPr lang="en-GB" sz="2800" b="1" dirty="0" err="1" smtClean="0">
                <a:latin typeface="Preeti" pitchFamily="2" charset="0"/>
              </a:rPr>
              <a:t>fd'lxs</a:t>
            </a:r>
            <a:r>
              <a:rPr lang="en-GB" sz="2800" b="1" dirty="0" smtClean="0">
                <a:latin typeface="Preeti" pitchFamily="2" charset="0"/>
              </a:rPr>
              <a:t> </a:t>
            </a:r>
            <a:r>
              <a:rPr lang="en-GB" sz="2800" b="1" dirty="0" err="1" smtClean="0">
                <a:latin typeface="Preeti" pitchFamily="2" charset="0"/>
              </a:rPr>
              <a:t>hdfgLdf</a:t>
            </a:r>
            <a:r>
              <a:rPr lang="en-GB" sz="2800" b="1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Joj;fo</a:t>
            </a:r>
            <a:r>
              <a:rPr lang="en-GB" sz="2800" dirty="0" smtClean="0">
                <a:latin typeface="Preeti" pitchFamily="2" charset="0"/>
              </a:rPr>
              <a:t> ;~</a:t>
            </a:r>
            <a:r>
              <a:rPr lang="en-GB" sz="2800" dirty="0" err="1" smtClean="0">
                <a:latin typeface="Preeti" pitchFamily="2" charset="0"/>
              </a:rPr>
              <a:t>rfng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ug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k|lt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d'x</a:t>
            </a:r>
            <a:r>
              <a:rPr lang="en-GB" sz="2800" dirty="0" smtClean="0">
                <a:latin typeface="Preeti" pitchFamily="2" charset="0"/>
              </a:rPr>
              <a:t> ;b:o ?= ! b]</a:t>
            </a:r>
            <a:r>
              <a:rPr lang="en-GB" sz="2800" dirty="0" err="1" smtClean="0">
                <a:latin typeface="Preeti" pitchFamily="2" charset="0"/>
              </a:rPr>
              <a:t>lv</a:t>
            </a:r>
            <a:r>
              <a:rPr lang="en-GB" sz="2800" dirty="0" smtClean="0">
                <a:latin typeface="Preeti" pitchFamily="2" charset="0"/>
              </a:rPr>
              <a:t> # / # b]</a:t>
            </a:r>
            <a:r>
              <a:rPr lang="en-GB" sz="2800" dirty="0" err="1" smtClean="0">
                <a:latin typeface="Preeti" pitchFamily="2" charset="0"/>
              </a:rPr>
              <a:t>lv</a:t>
            </a:r>
            <a:r>
              <a:rPr lang="en-GB" sz="2800" dirty="0" smtClean="0">
                <a:latin typeface="Preeti" pitchFamily="2" charset="0"/>
              </a:rPr>
              <a:t> % </a:t>
            </a:r>
            <a:r>
              <a:rPr lang="en-GB" sz="2800" dirty="0" err="1" smtClean="0">
                <a:latin typeface="Preeti" pitchFamily="2" charset="0"/>
              </a:rPr>
              <a:t>nfv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Dd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shf</a:t>
            </a:r>
            <a:r>
              <a:rPr lang="en-GB" sz="2800" dirty="0" smtClean="0">
                <a:latin typeface="Preeti" pitchFamily="2" charset="0"/>
              </a:rPr>
              <a:t>{ -</a:t>
            </a:r>
            <a:r>
              <a:rPr lang="en-GB" sz="2800" dirty="0" err="1" smtClean="0">
                <a:latin typeface="Preeti" pitchFamily="2" charset="0"/>
              </a:rPr>
              <a:t>c;n</a:t>
            </a:r>
            <a:r>
              <a:rPr lang="en-GB" sz="2800" dirty="0" smtClean="0">
                <a:latin typeface="Preeti" pitchFamily="2" charset="0"/>
              </a:rPr>
              <a:t> au{_</a:t>
            </a:r>
          </a:p>
          <a:p>
            <a:pPr algn="just"/>
            <a:r>
              <a:rPr lang="en-GB" sz="2800" dirty="0" err="1" smtClean="0">
                <a:latin typeface="Preeti" pitchFamily="2" charset="0"/>
              </a:rPr>
              <a:t>ljkGg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tyf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Go'Gf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cfo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ePsf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JolQmnfO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b="1" dirty="0" err="1" smtClean="0">
                <a:latin typeface="Preeti" pitchFamily="2" charset="0"/>
              </a:rPr>
              <a:t>lwtf</a:t>
            </a:r>
            <a:r>
              <a:rPr lang="en-GB" sz="2800" b="1" dirty="0" smtClean="0">
                <a:latin typeface="Preeti" pitchFamily="2" charset="0"/>
              </a:rPr>
              <a:t>] </a:t>
            </a:r>
            <a:r>
              <a:rPr lang="en-GB" sz="2800" b="1" dirty="0" err="1" smtClean="0">
                <a:latin typeface="Preeti" pitchFamily="2" charset="0"/>
              </a:rPr>
              <a:t>lnO</a:t>
            </a:r>
            <a:r>
              <a:rPr lang="en-GB" sz="2800" b="1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Joj;fo</a:t>
            </a:r>
            <a:r>
              <a:rPr lang="en-GB" sz="2800" dirty="0" smtClean="0">
                <a:latin typeface="Preeti" pitchFamily="2" charset="0"/>
              </a:rPr>
              <a:t> ;~</a:t>
            </a:r>
            <a:r>
              <a:rPr lang="en-GB" sz="2800" dirty="0" err="1" smtClean="0">
                <a:latin typeface="Preeti" pitchFamily="2" charset="0"/>
              </a:rPr>
              <a:t>rfng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ug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k|lt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d'x</a:t>
            </a:r>
            <a:r>
              <a:rPr lang="en-GB" sz="2800" dirty="0" smtClean="0">
                <a:latin typeface="Preeti" pitchFamily="2" charset="0"/>
              </a:rPr>
              <a:t> ;b:o ?= # b]</a:t>
            </a:r>
            <a:r>
              <a:rPr lang="en-GB" sz="2800" dirty="0" err="1" smtClean="0">
                <a:latin typeface="Preeti" pitchFamily="2" charset="0"/>
              </a:rPr>
              <a:t>lv</a:t>
            </a:r>
            <a:r>
              <a:rPr lang="en-GB" sz="2800" dirty="0" smtClean="0">
                <a:latin typeface="Preeti" pitchFamily="2" charset="0"/>
              </a:rPr>
              <a:t> % / % b]</a:t>
            </a:r>
            <a:r>
              <a:rPr lang="en-GB" sz="2800" dirty="0" err="1" smtClean="0">
                <a:latin typeface="Preeti" pitchFamily="2" charset="0"/>
              </a:rPr>
              <a:t>lv</a:t>
            </a:r>
            <a:r>
              <a:rPr lang="en-GB" sz="2800" dirty="0" smtClean="0">
                <a:latin typeface="Preeti" pitchFamily="2" charset="0"/>
              </a:rPr>
              <a:t> &amp; </a:t>
            </a:r>
            <a:r>
              <a:rPr lang="en-GB" sz="2800" dirty="0" err="1" smtClean="0">
                <a:latin typeface="Preeti" pitchFamily="2" charset="0"/>
              </a:rPr>
              <a:t>nfv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Dd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shf</a:t>
            </a:r>
            <a:r>
              <a:rPr lang="en-GB" sz="2800" dirty="0" smtClean="0">
                <a:latin typeface="Preeti" pitchFamily="2" charset="0"/>
              </a:rPr>
              <a:t>{ -</a:t>
            </a:r>
            <a:r>
              <a:rPr lang="en-GB" sz="2800" dirty="0" err="1" smtClean="0">
                <a:latin typeface="Preeti" pitchFamily="2" charset="0"/>
              </a:rPr>
              <a:t>c;n</a:t>
            </a:r>
            <a:r>
              <a:rPr lang="en-GB" sz="2800" dirty="0" smtClean="0">
                <a:latin typeface="Preeti" pitchFamily="2" charset="0"/>
              </a:rPr>
              <a:t> au{_</a:t>
            </a:r>
          </a:p>
          <a:p>
            <a:pPr algn="just"/>
            <a:r>
              <a:rPr lang="en-GB" sz="2800" dirty="0" smtClean="0">
                <a:latin typeface="Preeti" pitchFamily="2" charset="0"/>
              </a:rPr>
              <a:t>;</a:t>
            </a:r>
            <a:r>
              <a:rPr lang="en-GB" sz="2800" dirty="0" err="1" smtClean="0">
                <a:latin typeface="Preeti" pitchFamily="2" charset="0"/>
              </a:rPr>
              <a:t>d'xdf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b="1" dirty="0" smtClean="0">
                <a:latin typeface="Preeti" pitchFamily="2" charset="0"/>
              </a:rPr>
              <a:t>cfj4 </a:t>
            </a:r>
            <a:r>
              <a:rPr lang="en-GB" sz="2800" b="1" dirty="0" err="1" smtClean="0">
                <a:latin typeface="Preeti" pitchFamily="2" charset="0"/>
              </a:rPr>
              <a:t>gePsf</a:t>
            </a:r>
            <a:r>
              <a:rPr lang="en-GB" sz="2800" b="1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ljkGg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tyf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Go'g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cfP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ePsf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JolQmnfO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lwtf</a:t>
            </a:r>
            <a:r>
              <a:rPr lang="en-GB" sz="2800" dirty="0" smtClean="0">
                <a:latin typeface="Preeti" pitchFamily="2" charset="0"/>
              </a:rPr>
              <a:t>] </a:t>
            </a:r>
            <a:r>
              <a:rPr lang="en-GB" sz="2800" dirty="0" err="1" smtClean="0">
                <a:latin typeface="Preeti" pitchFamily="2" charset="0"/>
              </a:rPr>
              <a:t>lnO</a:t>
            </a:r>
            <a:r>
              <a:rPr lang="en-GB" sz="2800" dirty="0" smtClean="0">
                <a:latin typeface="Preeti" pitchFamily="2" charset="0"/>
              </a:rPr>
              <a:t>{ ?=^) </a:t>
            </a:r>
            <a:r>
              <a:rPr lang="en-GB" sz="2800" dirty="0" err="1" smtClean="0">
                <a:latin typeface="Preeti" pitchFamily="2" charset="0"/>
              </a:rPr>
              <a:t>xhf</a:t>
            </a:r>
            <a:r>
              <a:rPr lang="en-GB" sz="2800" dirty="0" smtClean="0">
                <a:latin typeface="Preeti" pitchFamily="2" charset="0"/>
              </a:rPr>
              <a:t>/ b]</a:t>
            </a:r>
            <a:r>
              <a:rPr lang="en-GB" sz="2800" dirty="0" err="1" smtClean="0">
                <a:latin typeface="Preeti" pitchFamily="2" charset="0"/>
              </a:rPr>
              <a:t>lv</a:t>
            </a:r>
            <a:r>
              <a:rPr lang="en-GB" sz="2800" dirty="0" smtClean="0">
                <a:latin typeface="Preeti" pitchFamily="2" charset="0"/>
              </a:rPr>
              <a:t> # </a:t>
            </a:r>
            <a:r>
              <a:rPr lang="en-GB" sz="2800" dirty="0" err="1" smtClean="0">
                <a:latin typeface="Preeti" pitchFamily="2" charset="0"/>
              </a:rPr>
              <a:t>nfv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Dd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shf</a:t>
            </a:r>
            <a:r>
              <a:rPr lang="en-GB" sz="2800" dirty="0" smtClean="0">
                <a:latin typeface="Preeti" pitchFamily="2" charset="0"/>
              </a:rPr>
              <a:t>{ .</a:t>
            </a:r>
          </a:p>
          <a:p>
            <a:pPr algn="just"/>
            <a:r>
              <a:rPr lang="en-GB" sz="2800" b="1" dirty="0" smtClean="0">
                <a:latin typeface="Preeti" pitchFamily="2" charset="0"/>
              </a:rPr>
              <a:t>g=</a:t>
            </a:r>
            <a:r>
              <a:rPr lang="en-GB" sz="2800" b="1" dirty="0" err="1" smtClean="0">
                <a:latin typeface="Preeti" pitchFamily="2" charset="0"/>
              </a:rPr>
              <a:t>phf</a:t>
            </a:r>
            <a:r>
              <a:rPr lang="en-GB" sz="2800" dirty="0" smtClean="0">
                <a:latin typeface="Preeti" pitchFamily="2" charset="0"/>
              </a:rPr>
              <a:t>{ M ;f]</a:t>
            </a:r>
            <a:r>
              <a:rPr lang="en-GB" sz="2800" dirty="0" err="1" smtClean="0">
                <a:latin typeface="Preeti" pitchFamily="2" charset="0"/>
              </a:rPr>
              <a:t>nf</a:t>
            </a:r>
            <a:r>
              <a:rPr lang="en-GB" sz="2800" dirty="0" smtClean="0">
                <a:latin typeface="Preeti" pitchFamily="2" charset="0"/>
              </a:rPr>
              <a:t>/ l;:6d </a:t>
            </a:r>
            <a:r>
              <a:rPr lang="en-GB" sz="2800" dirty="0" err="1" smtClean="0">
                <a:latin typeface="Preeti" pitchFamily="2" charset="0"/>
              </a:rPr>
              <a:t>jf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afof</a:t>
            </a:r>
            <a:r>
              <a:rPr lang="en-GB" sz="2800" dirty="0" smtClean="0">
                <a:latin typeface="Preeti" pitchFamily="2" charset="0"/>
              </a:rPr>
              <a:t>]</a:t>
            </a:r>
            <a:r>
              <a:rPr lang="en-GB" sz="2800" dirty="0" err="1" smtClean="0">
                <a:latin typeface="Preeti" pitchFamily="2" charset="0"/>
              </a:rPr>
              <a:t>Uof</a:t>
            </a:r>
            <a:r>
              <a:rPr lang="en-GB" sz="2800" dirty="0" smtClean="0">
                <a:latin typeface="Preeti" pitchFamily="2" charset="0"/>
              </a:rPr>
              <a:t>; </a:t>
            </a:r>
            <a:r>
              <a:rPr lang="en-GB" sz="2800" dirty="0" err="1" smtClean="0">
                <a:latin typeface="Preeti" pitchFamily="2" charset="0"/>
              </a:rPr>
              <a:t>k|of</a:t>
            </a:r>
            <a:r>
              <a:rPr lang="en-GB" sz="2800" dirty="0" smtClean="0">
                <a:latin typeface="Preeti" pitchFamily="2" charset="0"/>
              </a:rPr>
              <a:t>]</a:t>
            </a:r>
            <a:r>
              <a:rPr lang="en-GB" sz="2800" dirty="0" err="1" smtClean="0">
                <a:latin typeface="Preeti" pitchFamily="2" charset="0"/>
              </a:rPr>
              <a:t>hgsf</a:t>
            </a:r>
            <a:r>
              <a:rPr lang="en-GB" sz="2800" dirty="0" smtClean="0">
                <a:latin typeface="Preeti" pitchFamily="2" charset="0"/>
              </a:rPr>
              <a:t>] </a:t>
            </a:r>
            <a:r>
              <a:rPr lang="en-GB" sz="2800" dirty="0" err="1" smtClean="0">
                <a:latin typeface="Preeti" pitchFamily="2" charset="0"/>
              </a:rPr>
              <a:t>nflu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k|lt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kl</a:t>
            </a:r>
            <a:r>
              <a:rPr lang="en-GB" sz="2800" dirty="0" smtClean="0">
                <a:latin typeface="Preeti" pitchFamily="2" charset="0"/>
              </a:rPr>
              <a:t>/</a:t>
            </a:r>
            <a:r>
              <a:rPr lang="en-GB" sz="2800" dirty="0" err="1" smtClean="0">
                <a:latin typeface="Preeti" pitchFamily="2" charset="0"/>
              </a:rPr>
              <a:t>jf</a:t>
            </a:r>
            <a:r>
              <a:rPr lang="en-GB" sz="2800" dirty="0" smtClean="0">
                <a:latin typeface="Preeti" pitchFamily="2" charset="0"/>
              </a:rPr>
              <a:t>/ ^) </a:t>
            </a:r>
            <a:r>
              <a:rPr lang="en-GB" sz="2800" dirty="0" err="1" smtClean="0">
                <a:latin typeface="Preeti" pitchFamily="2" charset="0"/>
              </a:rPr>
              <a:t>xhf</a:t>
            </a:r>
            <a:r>
              <a:rPr lang="en-GB" sz="2800" dirty="0" smtClean="0">
                <a:latin typeface="Preeti" pitchFamily="2" charset="0"/>
              </a:rPr>
              <a:t>/ b]</a:t>
            </a:r>
            <a:r>
              <a:rPr lang="en-GB" sz="2800" dirty="0" err="1" smtClean="0">
                <a:latin typeface="Preeti" pitchFamily="2" charset="0"/>
              </a:rPr>
              <a:t>lv</a:t>
            </a:r>
            <a:r>
              <a:rPr lang="en-GB" sz="2800" dirty="0" smtClean="0">
                <a:latin typeface="Preeti" pitchFamily="2" charset="0"/>
              </a:rPr>
              <a:t> @ </a:t>
            </a:r>
            <a:r>
              <a:rPr lang="en-GB" sz="2800" dirty="0" err="1" smtClean="0">
                <a:latin typeface="Preeti" pitchFamily="2" charset="0"/>
              </a:rPr>
              <a:t>nfv</a:t>
            </a:r>
            <a:r>
              <a:rPr lang="en-GB" sz="2800" dirty="0" smtClean="0">
                <a:latin typeface="Preeti" pitchFamily="2" charset="0"/>
              </a:rPr>
              <a:t> .</a:t>
            </a:r>
          </a:p>
          <a:p>
            <a:pPr algn="just"/>
            <a:r>
              <a:rPr lang="en-GB" sz="2800" b="1" dirty="0" smtClean="0">
                <a:latin typeface="Preeti" pitchFamily="2" charset="0"/>
              </a:rPr>
              <a:t>a}=</a:t>
            </a:r>
            <a:r>
              <a:rPr lang="en-GB" sz="2800" b="1" dirty="0" err="1" smtClean="0">
                <a:latin typeface="Preeti" pitchFamily="2" charset="0"/>
              </a:rPr>
              <a:t>lj</a:t>
            </a:r>
            <a:r>
              <a:rPr lang="en-GB" sz="2800" b="1" dirty="0" smtClean="0">
                <a:latin typeface="Preeti" pitchFamily="2" charset="0"/>
              </a:rPr>
              <a:t>=;+:</a:t>
            </a:r>
            <a:r>
              <a:rPr lang="en-GB" sz="2800" b="1" dirty="0" err="1" smtClean="0">
                <a:latin typeface="Preeti" pitchFamily="2" charset="0"/>
              </a:rPr>
              <a:t>yf</a:t>
            </a:r>
            <a:r>
              <a:rPr lang="en-GB" sz="2800" b="1" dirty="0" smtClean="0">
                <a:latin typeface="Preeti" pitchFamily="2" charset="0"/>
              </a:rPr>
              <a:t> </a:t>
            </a:r>
            <a:r>
              <a:rPr lang="en-GB" sz="2800" b="1" dirty="0" err="1" smtClean="0">
                <a:latin typeface="Preeti" pitchFamily="2" charset="0"/>
              </a:rPr>
              <a:t>gePsf</a:t>
            </a:r>
            <a:r>
              <a:rPr lang="en-GB" sz="2800" b="1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uflj;x?df</a:t>
            </a:r>
            <a:r>
              <a:rPr lang="en-GB" sz="2800" dirty="0" smtClean="0">
                <a:latin typeface="Preeti" pitchFamily="2" charset="0"/>
              </a:rPr>
              <a:t> :</a:t>
            </a:r>
            <a:r>
              <a:rPr lang="en-GB" sz="2800" dirty="0" err="1" smtClean="0">
                <a:latin typeface="Preeti" pitchFamily="2" charset="0"/>
              </a:rPr>
              <a:t>jLs</a:t>
            </a:r>
            <a:r>
              <a:rPr lang="en-GB" sz="2800" dirty="0" smtClean="0">
                <a:latin typeface="Preeti" pitchFamily="2" charset="0"/>
              </a:rPr>
              <a:t>/</a:t>
            </a:r>
            <a:r>
              <a:rPr lang="en-GB" sz="2800" dirty="0" err="1" smtClean="0">
                <a:latin typeface="Preeti" pitchFamily="2" charset="0"/>
              </a:rPr>
              <a:t>fof</a:t>
            </a:r>
            <a:r>
              <a:rPr lang="en-GB" sz="2800" dirty="0" smtClean="0">
                <a:latin typeface="Preeti" pitchFamily="2" charset="0"/>
              </a:rPr>
              <a:t>]</a:t>
            </a:r>
            <a:r>
              <a:rPr lang="en-GB" sz="2800" dirty="0" err="1" smtClean="0">
                <a:latin typeface="Preeti" pitchFamily="2" charset="0"/>
              </a:rPr>
              <a:t>Uo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lwtf</a:t>
            </a:r>
            <a:r>
              <a:rPr lang="en-GB" sz="2800" dirty="0" smtClean="0">
                <a:latin typeface="Preeti" pitchFamily="2" charset="0"/>
              </a:rPr>
              <a:t>]</a:t>
            </a:r>
            <a:r>
              <a:rPr lang="en-GB" sz="2800" dirty="0" err="1" smtClean="0">
                <a:latin typeface="Preeti" pitchFamily="2" charset="0"/>
              </a:rPr>
              <a:t>df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d'xdf</a:t>
            </a:r>
            <a:r>
              <a:rPr lang="en-GB" sz="2800" dirty="0" smtClean="0">
                <a:latin typeface="Preeti" pitchFamily="2" charset="0"/>
              </a:rPr>
              <a:t> cfj4 </a:t>
            </a:r>
            <a:r>
              <a:rPr lang="en-GB" sz="2800" dirty="0" err="1" smtClean="0">
                <a:latin typeface="Preeti" pitchFamily="2" charset="0"/>
              </a:rPr>
              <a:t>ePsf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gePsf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JolQmx?nfO</a:t>
            </a:r>
            <a:r>
              <a:rPr lang="en-GB" sz="2800" dirty="0" smtClean="0">
                <a:latin typeface="Preeti" pitchFamily="2" charset="0"/>
              </a:rPr>
              <a:t>{ n3' </a:t>
            </a:r>
            <a:r>
              <a:rPr lang="en-GB" sz="2800" dirty="0" err="1" smtClean="0">
                <a:latin typeface="Preeti" pitchFamily="2" charset="0"/>
              </a:rPr>
              <a:t>pBd</a:t>
            </a:r>
            <a:r>
              <a:rPr lang="en-GB" sz="2800" dirty="0" smtClean="0">
                <a:latin typeface="Preeti" pitchFamily="2" charset="0"/>
              </a:rPr>
              <a:t> ;~</a:t>
            </a:r>
            <a:r>
              <a:rPr lang="en-GB" sz="2800" dirty="0" err="1" smtClean="0">
                <a:latin typeface="Preeti" pitchFamily="2" charset="0"/>
              </a:rPr>
              <a:t>rfng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ug</a:t>
            </a:r>
            <a:r>
              <a:rPr lang="en-GB" sz="2800" dirty="0" smtClean="0">
                <a:latin typeface="Preeti" pitchFamily="2" charset="0"/>
              </a:rPr>
              <a:t>{ ?= &amp; b]</a:t>
            </a:r>
            <a:r>
              <a:rPr lang="en-GB" sz="2800" dirty="0" err="1" smtClean="0">
                <a:latin typeface="Preeti" pitchFamily="2" charset="0"/>
              </a:rPr>
              <a:t>lv</a:t>
            </a:r>
            <a:r>
              <a:rPr lang="en-GB" sz="2800" dirty="0" smtClean="0">
                <a:latin typeface="Preeti" pitchFamily="2" charset="0"/>
              </a:rPr>
              <a:t> !) </a:t>
            </a:r>
            <a:r>
              <a:rPr lang="en-GB" sz="2800" dirty="0" err="1" smtClean="0">
                <a:latin typeface="Preeti" pitchFamily="2" charset="0"/>
              </a:rPr>
              <a:t>nfv</a:t>
            </a:r>
            <a:r>
              <a:rPr lang="en-GB" sz="2800" dirty="0" smtClean="0">
                <a:latin typeface="Preeti" pitchFamily="2" charset="0"/>
              </a:rPr>
              <a:t> . </a:t>
            </a:r>
          </a:p>
          <a:p>
            <a:pPr algn="just"/>
            <a:endParaRPr lang="en-GB" sz="2800" dirty="0" smtClean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Preeti" pitchFamily="2" charset="0"/>
              </a:rPr>
              <a:t>s[</a:t>
            </a:r>
            <a:r>
              <a:rPr lang="en-GB" sz="3600" b="1" dirty="0" err="1" smtClean="0">
                <a:latin typeface="Preeti" pitchFamily="2" charset="0"/>
              </a:rPr>
              <a:t>lif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shf</a:t>
            </a:r>
            <a:r>
              <a:rPr lang="en-GB" sz="3600" b="1" dirty="0" smtClean="0">
                <a:latin typeface="Preeti" pitchFamily="2" charset="0"/>
              </a:rPr>
              <a:t>{ </a:t>
            </a:r>
            <a:r>
              <a:rPr lang="en-GB" sz="3600" b="1" dirty="0" err="1" smtClean="0">
                <a:latin typeface="Preeti" pitchFamily="2" charset="0"/>
              </a:rPr>
              <a:t>tyf</a:t>
            </a:r>
            <a:r>
              <a:rPr lang="en-GB" sz="3600" b="1" dirty="0" smtClean="0">
                <a:latin typeface="Preeti" pitchFamily="2" charset="0"/>
              </a:rPr>
              <a:t> a}s </a:t>
            </a:r>
            <a:r>
              <a:rPr lang="en-GB" sz="3600" b="1" dirty="0" err="1" smtClean="0">
                <a:latin typeface="Preeti" pitchFamily="2" charset="0"/>
              </a:rPr>
              <a:t>lj</a:t>
            </a:r>
            <a:r>
              <a:rPr lang="en-GB" sz="3600" b="1" dirty="0" smtClean="0">
                <a:latin typeface="Preeti" pitchFamily="2" charset="0"/>
              </a:rPr>
              <a:t>=:f+:</a:t>
            </a:r>
            <a:r>
              <a:rPr lang="en-GB" sz="3600" b="1" dirty="0" err="1" smtClean="0">
                <a:latin typeface="Preeti" pitchFamily="2" charset="0"/>
              </a:rPr>
              <a:t>yfsf</a:t>
            </a:r>
            <a:r>
              <a:rPr lang="en-GB" sz="3600" b="1" dirty="0" smtClean="0">
                <a:latin typeface="Preeti" pitchFamily="2" charset="0"/>
              </a:rPr>
              <a:t>] l:ylt</a:t>
            </a:r>
            <a:endParaRPr lang="en-GB" sz="3600" b="1" dirty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Preeti" pitchFamily="2" charset="0"/>
              </a:rPr>
              <a:t>a}+s </a:t>
            </a:r>
            <a:r>
              <a:rPr lang="en-GB" sz="3600" b="1" dirty="0" err="1" smtClean="0">
                <a:latin typeface="Preeti" pitchFamily="2" charset="0"/>
              </a:rPr>
              <a:t>ljj</a:t>
            </a:r>
            <a:r>
              <a:rPr lang="en-GB" sz="3600" b="1" dirty="0" smtClean="0">
                <a:latin typeface="Preeti" pitchFamily="2" charset="0"/>
              </a:rPr>
              <a:t>/0f</a:t>
            </a:r>
            <a:endParaRPr lang="en-GB" sz="3600" b="1" dirty="0">
              <a:latin typeface="Preeti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6" y="1196752"/>
          <a:ext cx="8208914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6"/>
                <a:gridCol w="1440160"/>
                <a:gridCol w="1440160"/>
                <a:gridCol w="1296144"/>
                <a:gridCol w="1224136"/>
                <a:gridCol w="1512168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a}+s 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;+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Vof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dirty="0" smtClean="0">
                          <a:latin typeface="Preeti" pitchFamily="2" charset="0"/>
                        </a:rPr>
                        <a:t>-)&amp;$ </a:t>
                      </a:r>
                      <a:r>
                        <a:rPr lang="en-GB" sz="1600" dirty="0" err="1" smtClean="0">
                          <a:latin typeface="Preeti" pitchFamily="2" charset="0"/>
                        </a:rPr>
                        <a:t>c;f</a:t>
                      </a:r>
                      <a:r>
                        <a:rPr lang="en-GB" sz="1600" dirty="0" smtClean="0">
                          <a:latin typeface="Preeti" pitchFamily="2" charset="0"/>
                        </a:rPr>
                        <a:t>/ @@_</a:t>
                      </a:r>
                      <a:endParaRPr lang="en-GB" sz="1600" dirty="0">
                        <a:latin typeface="Preeti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Zffvf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1600" baseline="0" dirty="0" smtClean="0">
                          <a:latin typeface="Preeti" pitchFamily="2" charset="0"/>
                        </a:rPr>
                        <a:t>-</a:t>
                      </a:r>
                      <a:r>
                        <a:rPr lang="en-GB" sz="1600" dirty="0" smtClean="0">
                          <a:latin typeface="Preeti" pitchFamily="2" charset="0"/>
                        </a:rPr>
                        <a:t>)&amp;$</a:t>
                      </a:r>
                      <a:r>
                        <a:rPr lang="en-GB" sz="1600" baseline="0" dirty="0" smtClean="0">
                          <a:latin typeface="Preeti" pitchFamily="2" charset="0"/>
                        </a:rPr>
                        <a:t> h]7 </a:t>
                      </a:r>
                      <a:r>
                        <a:rPr lang="en-GB" sz="1600" baseline="0" dirty="0" err="1" smtClean="0">
                          <a:latin typeface="Preeti" pitchFamily="2" charset="0"/>
                        </a:rPr>
                        <a:t>d;fGt</a:t>
                      </a:r>
                      <a:r>
                        <a:rPr lang="en-GB" sz="1600" baseline="0" dirty="0" smtClean="0">
                          <a:latin typeface="Preeti" pitchFamily="2" charset="0"/>
                        </a:rPr>
                        <a:t>_</a:t>
                      </a:r>
                      <a:endParaRPr lang="en-GB" sz="1600" dirty="0">
                        <a:latin typeface="Preeti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 smtClean="0">
                          <a:latin typeface="Preeti" pitchFamily="2" charset="0"/>
                        </a:rPr>
                        <a:t>k|lt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zfvf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nfefu|fxL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>
                          <a:latin typeface="Preeti" pitchFamily="2" charset="0"/>
                        </a:rPr>
                        <a:t>-</a:t>
                      </a:r>
                      <a:r>
                        <a:rPr lang="en-GB" sz="1400" dirty="0" smtClean="0">
                          <a:latin typeface="Preeti" pitchFamily="2" charset="0"/>
                        </a:rPr>
                        <a:t>)&amp;$</a:t>
                      </a:r>
                      <a:r>
                        <a:rPr lang="en-GB" sz="1400" baseline="0" dirty="0" smtClean="0">
                          <a:latin typeface="Preeti" pitchFamily="2" charset="0"/>
                        </a:rPr>
                        <a:t> h]7 ;</a:t>
                      </a:r>
                      <a:r>
                        <a:rPr lang="en-GB" sz="1400" baseline="0" dirty="0" err="1" smtClean="0">
                          <a:latin typeface="Preeti" pitchFamily="2" charset="0"/>
                        </a:rPr>
                        <a:t>Dd</a:t>
                      </a:r>
                      <a:r>
                        <a:rPr lang="en-GB" sz="1400" baseline="0" dirty="0" smtClean="0">
                          <a:latin typeface="Preeti" pitchFamily="2" charset="0"/>
                        </a:rPr>
                        <a:t>_</a:t>
                      </a:r>
                      <a:endParaRPr lang="en-GB" sz="1400" dirty="0" smtClean="0">
                        <a:latin typeface="Preeti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 smtClean="0">
                          <a:latin typeface="Preeti" pitchFamily="2" charset="0"/>
                        </a:rPr>
                        <a:t>k|lt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zfvf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nfefu|fxL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latin typeface="Preeti" pitchFamily="2" charset="0"/>
                        </a:rPr>
                        <a:t>-</a:t>
                      </a:r>
                      <a:r>
                        <a:rPr lang="en-GB" sz="1600" dirty="0" smtClean="0">
                          <a:latin typeface="Preeti" pitchFamily="2" charset="0"/>
                        </a:rPr>
                        <a:t>)&amp;#</a:t>
                      </a:r>
                      <a:r>
                        <a:rPr lang="en-GB" sz="1600" baseline="0" dirty="0" smtClean="0">
                          <a:latin typeface="Preeti" pitchFamily="2" charset="0"/>
                        </a:rPr>
                        <a:t> h]7 ;</a:t>
                      </a:r>
                      <a:r>
                        <a:rPr lang="en-GB" sz="1600" baseline="0" dirty="0" err="1" smtClean="0">
                          <a:latin typeface="Preeti" pitchFamily="2" charset="0"/>
                        </a:rPr>
                        <a:t>Dd</a:t>
                      </a:r>
                      <a:r>
                        <a:rPr lang="en-GB" sz="1600" baseline="0" dirty="0" smtClean="0">
                          <a:latin typeface="Preeti" pitchFamily="2" charset="0"/>
                        </a:rPr>
                        <a:t>_</a:t>
                      </a:r>
                      <a:endParaRPr lang="en-GB" sz="1600" dirty="0" smtClean="0">
                        <a:latin typeface="Preeti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 smtClean="0">
                          <a:latin typeface="Preeti" pitchFamily="2" charset="0"/>
                        </a:rPr>
                        <a:t>hDDff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lgIf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]k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vftf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;+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Vof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latin typeface="Preeti" pitchFamily="2" charset="0"/>
                        </a:rPr>
                        <a:t>-</a:t>
                      </a:r>
                      <a:r>
                        <a:rPr lang="en-GB" sz="1600" dirty="0" smtClean="0">
                          <a:latin typeface="Preeti" pitchFamily="2" charset="0"/>
                        </a:rPr>
                        <a:t>)&amp;#</a:t>
                      </a:r>
                      <a:r>
                        <a:rPr lang="en-GB" sz="1600" baseline="0" dirty="0" smtClean="0">
                          <a:latin typeface="Preeti" pitchFamily="2" charset="0"/>
                        </a:rPr>
                        <a:t> r}q ;</a:t>
                      </a:r>
                      <a:r>
                        <a:rPr lang="en-GB" sz="1600" baseline="0" dirty="0" err="1" smtClean="0">
                          <a:latin typeface="Preeti" pitchFamily="2" charset="0"/>
                        </a:rPr>
                        <a:t>Dd</a:t>
                      </a:r>
                      <a:r>
                        <a:rPr lang="en-GB" sz="1600" baseline="0" dirty="0" smtClean="0">
                          <a:latin typeface="Preeti" pitchFamily="2" charset="0"/>
                        </a:rPr>
                        <a:t>_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s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@*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@!!^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%*)(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^^)(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! s/f]8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**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nfv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Preeti" pitchFamily="2" charset="0"/>
                        </a:rPr>
                        <a:t>Vf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$$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*)%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u 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#)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!$*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3 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%!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!*@%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Preeti" pitchFamily="2" charset="0"/>
                        </a:rPr>
                        <a:t>hDdf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  !%#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$*($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562074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Preeti" pitchFamily="2" charset="0"/>
              </a:rPr>
              <a:t>If]q </a:t>
            </a:r>
            <a:r>
              <a:rPr lang="en-GB" sz="3600" b="1" dirty="0" err="1" smtClean="0">
                <a:latin typeface="Preeti" pitchFamily="2" charset="0"/>
              </a:rPr>
              <a:t>cg';f</a:t>
            </a:r>
            <a:r>
              <a:rPr lang="en-GB" sz="3600" b="1" dirty="0" smtClean="0">
                <a:latin typeface="Preeti" pitchFamily="2" charset="0"/>
              </a:rPr>
              <a:t>/ </a:t>
            </a:r>
            <a:r>
              <a:rPr lang="en-GB" sz="3600" b="1" dirty="0" err="1" smtClean="0">
                <a:latin typeface="Preeti" pitchFamily="2" charset="0"/>
              </a:rPr>
              <a:t>shf</a:t>
            </a:r>
            <a:r>
              <a:rPr lang="en-GB" sz="3600" b="1" dirty="0" smtClean="0">
                <a:latin typeface="Preeti" pitchFamily="2" charset="0"/>
              </a:rPr>
              <a:t>{ </a:t>
            </a:r>
            <a:r>
              <a:rPr lang="en-GB" sz="3600" b="1" dirty="0" err="1" smtClean="0">
                <a:latin typeface="Preeti" pitchFamily="2" charset="0"/>
              </a:rPr>
              <a:t>k|jfx</a:t>
            </a:r>
            <a:r>
              <a:rPr lang="en-GB" sz="3600" b="1" dirty="0" smtClean="0">
                <a:latin typeface="Preeti" pitchFamily="2" charset="0"/>
              </a:rPr>
              <a:t> l:ylt</a:t>
            </a:r>
            <a:endParaRPr lang="en-GB" sz="3600" b="1" dirty="0">
              <a:latin typeface="Preeti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4" y="1412776"/>
          <a:ext cx="7704856" cy="2739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8310"/>
                <a:gridCol w="979922"/>
                <a:gridCol w="1152128"/>
                <a:gridCol w="1080120"/>
                <a:gridCol w="1008112"/>
                <a:gridCol w="936104"/>
                <a:gridCol w="144016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a}+s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 smtClean="0">
                          <a:latin typeface="Preeti" pitchFamily="2" charset="0"/>
                        </a:rPr>
                        <a:t>k|fylds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If]q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dirty="0">
                        <a:latin typeface="Preeti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 smtClean="0">
                          <a:latin typeface="Preeti" pitchFamily="2" charset="0"/>
                        </a:rPr>
                        <a:t>ljkGg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au{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Preeti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/>
                </a:tc>
              </a:tr>
              <a:tr h="910952"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)&amp;$.&amp;%</a:t>
                      </a:r>
                    </a:p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nIo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)&amp;#.&amp;$</a:t>
                      </a:r>
                    </a:p>
                    <a:p>
                      <a:pPr algn="ctr"/>
                      <a:r>
                        <a:rPr lang="en-GB" sz="2000" baseline="0" dirty="0" smtClean="0">
                          <a:latin typeface="Preeti" pitchFamily="2" charset="0"/>
                        </a:rPr>
                        <a:t>h]7 </a:t>
                      </a:r>
                      <a:r>
                        <a:rPr lang="en-GB" sz="2000" baseline="0" dirty="0" err="1" smtClean="0">
                          <a:latin typeface="Preeti" pitchFamily="2" charset="0"/>
                        </a:rPr>
                        <a:t>d;fGt</a:t>
                      </a:r>
                      <a:endParaRPr lang="en-GB" sz="20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)&amp;@.&amp;#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000" baseline="0" dirty="0" smtClean="0">
                          <a:latin typeface="Preeti" pitchFamily="2" charset="0"/>
                        </a:rPr>
                        <a:t>h]7 </a:t>
                      </a:r>
                      <a:r>
                        <a:rPr lang="en-GB" sz="2000" baseline="0" dirty="0" err="1" smtClean="0">
                          <a:latin typeface="Preeti" pitchFamily="2" charset="0"/>
                        </a:rPr>
                        <a:t>d;fGt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)&amp;$.&amp;%</a:t>
                      </a:r>
                    </a:p>
                    <a:p>
                      <a:pPr algn="ctr"/>
                      <a:r>
                        <a:rPr lang="en-GB" sz="2400" dirty="0" err="1" smtClean="0">
                          <a:latin typeface="Preeti" pitchFamily="2" charset="0"/>
                        </a:rPr>
                        <a:t>nIo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)&amp;#.&amp;$</a:t>
                      </a:r>
                    </a:p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r}q </a:t>
                      </a:r>
                      <a:r>
                        <a:rPr lang="en-GB" sz="2000" dirty="0" smtClean="0">
                          <a:latin typeface="Preeti" pitchFamily="2" charset="0"/>
                        </a:rPr>
                        <a:t>;</a:t>
                      </a:r>
                      <a:r>
                        <a:rPr lang="en-GB" sz="2000" dirty="0" err="1" smtClean="0">
                          <a:latin typeface="Preeti" pitchFamily="2" charset="0"/>
                        </a:rPr>
                        <a:t>DDf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Preeti" pitchFamily="2" charset="0"/>
                        </a:rPr>
                        <a:t>)&amp;#.&amp;$</a:t>
                      </a:r>
                    </a:p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r}q </a:t>
                      </a:r>
                      <a:r>
                        <a:rPr lang="en-GB" sz="2000" dirty="0" smtClean="0">
                          <a:latin typeface="Preeti" pitchFamily="2" charset="0"/>
                        </a:rPr>
                        <a:t>;</a:t>
                      </a:r>
                      <a:r>
                        <a:rPr lang="en-GB" sz="2000" dirty="0" err="1" smtClean="0">
                          <a:latin typeface="Preeti" pitchFamily="2" charset="0"/>
                        </a:rPr>
                        <a:t>DDf</a:t>
                      </a:r>
                      <a:r>
                        <a:rPr lang="en-GB" sz="2000" dirty="0" smtClean="0">
                          <a:latin typeface="Preeti" pitchFamily="2" charset="0"/>
                        </a:rPr>
                        <a:t> ;du|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s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@%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Preeti" pitchFamily="2" charset="0"/>
                          <a:ea typeface="+mn-ea"/>
                          <a:cs typeface="+mn-cs"/>
                        </a:rPr>
                        <a:t>!&amp;=% 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Ü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Preeti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Preeti" pitchFamily="2" charset="0"/>
                          <a:ea typeface="+mn-ea"/>
                          <a:cs typeface="+mn-cs"/>
                        </a:rPr>
                        <a:t>!^=* 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Ü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Preeti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Preeti" pitchFamily="2" charset="0"/>
                          <a:ea typeface="+mn-ea"/>
                          <a:cs typeface="+mn-cs"/>
                        </a:rPr>
                        <a:t>%=*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Preeti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aseline="0" dirty="0" smtClean="0">
                          <a:latin typeface="Preeti" pitchFamily="2" charset="0"/>
                        </a:rPr>
                        <a:t>%=(Ü / !)#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cj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 @ s/f]8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Preeti" pitchFamily="2" charset="0"/>
                        </a:rPr>
                        <a:t>Vf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latin typeface="Preeti" pitchFamily="2" charset="0"/>
                        </a:rPr>
                        <a:t>!%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$=%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Preeti" pitchFamily="2" charset="0"/>
                          <a:ea typeface="+mn-ea"/>
                          <a:cs typeface="+mn-cs"/>
                        </a:rPr>
                        <a:t>^=*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Preeti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u au{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!)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Preeti" pitchFamily="2" charset="0"/>
                        </a:rPr>
                        <a:t>$ Ü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Preeti" pitchFamily="2" charset="0"/>
                          <a:ea typeface="+mn-ea"/>
                          <a:cs typeface="+mn-cs"/>
                        </a:rPr>
                        <a:t>$=^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Preeti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1357290" y="1500174"/>
          <a:ext cx="664373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4414" y="57148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Preeti" pitchFamily="2" charset="0"/>
              </a:rPr>
              <a:t>laleGg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cfly</a:t>
            </a:r>
            <a:r>
              <a:rPr lang="en-US" sz="2800" dirty="0" smtClean="0">
                <a:latin typeface="Preeti" pitchFamily="2" charset="0"/>
              </a:rPr>
              <a:t>{s </a:t>
            </a:r>
            <a:r>
              <a:rPr lang="en-US" sz="2800" dirty="0" err="1" smtClean="0">
                <a:latin typeface="Preeti" pitchFamily="2" charset="0"/>
              </a:rPr>
              <a:t>aif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x?df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k|jflxt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-?= !) </a:t>
            </a:r>
            <a:r>
              <a:rPr lang="en-US" sz="2800" dirty="0" err="1" smtClean="0">
                <a:latin typeface="Preeti" pitchFamily="2" charset="0"/>
              </a:rPr>
              <a:t>nfvdf</a:t>
            </a:r>
            <a:r>
              <a:rPr lang="en-US" sz="2800" dirty="0" smtClean="0">
                <a:latin typeface="Preeti" pitchFamily="2" charset="0"/>
              </a:rPr>
              <a:t>_ </a:t>
            </a:r>
            <a:endParaRPr lang="en-US" sz="2800" dirty="0">
              <a:latin typeface="Preeti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12" y="628652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klxnf</a:t>
            </a:r>
            <a:r>
              <a:rPr lang="en-US" dirty="0" smtClean="0">
                <a:latin typeface="Preeti" pitchFamily="2" charset="0"/>
              </a:rPr>
              <a:t>] cf7 </a:t>
            </a:r>
            <a:r>
              <a:rPr lang="en-US" dirty="0" err="1" smtClean="0">
                <a:latin typeface="Preeti" pitchFamily="2" charset="0"/>
              </a:rPr>
              <a:t>dlxgfdfq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1472" y="1537335"/>
          <a:ext cx="7715303" cy="4256721"/>
        </p:xfrm>
        <a:graphic>
          <a:graphicData uri="http://schemas.openxmlformats.org/drawingml/2006/table">
            <a:tbl>
              <a:tblPr/>
              <a:tblGrid>
                <a:gridCol w="2420489"/>
                <a:gridCol w="1126590"/>
                <a:gridCol w="1389408"/>
                <a:gridCol w="1389408"/>
                <a:gridCol w="1389408"/>
              </a:tblGrid>
              <a:tr h="2857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shf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{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sf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]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</a:t>
                      </a:r>
                      <a:r>
                        <a:rPr lang="en-US" sz="2400" b="1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lsl;d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cf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=j=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2013/14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2014/15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2015/16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2016/17*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Fontasy Himali" pitchFamily="82" charset="0"/>
                      </a:endParaRP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Vf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]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tLkftL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;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DjGwL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;]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jf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6686.9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7998.3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10347.9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11613.3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10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lrof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3207.9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3479.9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3421.8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2824.8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109538" indent="0" algn="l" fontAlgn="t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Kfz'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kfng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Pj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+ ;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DjlGWft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;]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jf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15442.2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20730.1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28761.7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32102.6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109538" indent="0" algn="l" fontAlgn="t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ag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,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df5fkfng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tyf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awzfnf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5791.3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1769.3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2010.1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1370.2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109538" indent="0" algn="l" fontAlgn="t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cGo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s[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lif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tyf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s[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lifhGo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;]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jf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19781.7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31182.2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34249.9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37542.1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109538" indent="0" algn="l" fontAlgn="t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hDDff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Preeti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50909.8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65159.8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78791.5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Fontasy Himali" pitchFamily="82" charset="0"/>
                        </a:rPr>
                        <a:t>85453.1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31640" y="332656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Preeti" pitchFamily="2" charset="0"/>
              </a:rPr>
              <a:t>a}s </a:t>
            </a:r>
            <a:r>
              <a:rPr lang="en-US" sz="2800" b="1" dirty="0" err="1" smtClean="0">
                <a:latin typeface="Preeti" pitchFamily="2" charset="0"/>
              </a:rPr>
              <a:t>tyf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ljlQo</a:t>
            </a:r>
            <a:r>
              <a:rPr lang="en-US" sz="2800" b="1" dirty="0" smtClean="0">
                <a:latin typeface="Preeti" pitchFamily="2" charset="0"/>
              </a:rPr>
              <a:t> ;+:yfaf6 s[</a:t>
            </a:r>
            <a:r>
              <a:rPr lang="en-US" sz="2800" b="1" dirty="0" err="1" smtClean="0">
                <a:latin typeface="Preeti" pitchFamily="2" charset="0"/>
              </a:rPr>
              <a:t>lifdf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k|jflxt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shf</a:t>
            </a:r>
            <a:r>
              <a:rPr lang="en-US" sz="2800" b="1" dirty="0" smtClean="0">
                <a:latin typeface="Preeti" pitchFamily="2" charset="0"/>
              </a:rPr>
              <a:t>{ </a:t>
            </a:r>
            <a:endParaRPr lang="en-US" sz="2800" b="1" dirty="0">
              <a:latin typeface="Preeti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12" y="607220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Times New Roman"/>
              </a:rPr>
              <a:t>* </a:t>
            </a:r>
            <a:r>
              <a:rPr lang="en-US" b="1" dirty="0" err="1" smtClean="0">
                <a:solidFill>
                  <a:srgbClr val="000000"/>
                </a:solidFill>
                <a:latin typeface="Preeti" pitchFamily="2" charset="0"/>
              </a:rPr>
              <a:t>klxnf</a:t>
            </a:r>
            <a:r>
              <a:rPr lang="en-US" b="1" dirty="0" smtClean="0">
                <a:solidFill>
                  <a:srgbClr val="000000"/>
                </a:solidFill>
                <a:latin typeface="Preeti" pitchFamily="2" charset="0"/>
              </a:rPr>
              <a:t>] cf7 </a:t>
            </a:r>
            <a:r>
              <a:rPr lang="en-US" b="1" dirty="0" err="1" smtClean="0">
                <a:solidFill>
                  <a:srgbClr val="000000"/>
                </a:solidFill>
                <a:latin typeface="Preeti" pitchFamily="2" charset="0"/>
              </a:rPr>
              <a:t>dlxgfdf</a:t>
            </a:r>
            <a:endParaRPr lang="en-US" dirty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67544" y="1412776"/>
          <a:ext cx="8064896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95736" y="40466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Preeti" pitchFamily="2" charset="0"/>
              </a:rPr>
              <a:t>s[</a:t>
            </a:r>
            <a:r>
              <a:rPr lang="en-GB" sz="3600" dirty="0" err="1" smtClean="0">
                <a:latin typeface="Preeti" pitchFamily="2" charset="0"/>
              </a:rPr>
              <a:t>lif</a:t>
            </a:r>
            <a:r>
              <a:rPr lang="en-GB" sz="3600" dirty="0" smtClean="0">
                <a:latin typeface="Preeti" pitchFamily="2" charset="0"/>
              </a:rPr>
              <a:t> </a:t>
            </a:r>
            <a:r>
              <a:rPr lang="en-GB" sz="3600" dirty="0" err="1" smtClean="0">
                <a:latin typeface="Preeti" pitchFamily="2" charset="0"/>
              </a:rPr>
              <a:t>shf</a:t>
            </a:r>
            <a:r>
              <a:rPr lang="en-GB" sz="3600" dirty="0" smtClean="0">
                <a:latin typeface="Preeti" pitchFamily="2" charset="0"/>
              </a:rPr>
              <a:t>{ </a:t>
            </a:r>
            <a:r>
              <a:rPr lang="en-GB" sz="3600" dirty="0" err="1" smtClean="0">
                <a:latin typeface="Preeti" pitchFamily="2" charset="0"/>
              </a:rPr>
              <a:t>lsl;d</a:t>
            </a:r>
            <a:endParaRPr lang="en-GB" sz="3600" dirty="0">
              <a:latin typeface="Preeti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60932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Preeti" pitchFamily="2" charset="0"/>
              </a:rPr>
              <a:t>gf</a:t>
            </a:r>
            <a:r>
              <a:rPr lang="en-GB" dirty="0" smtClean="0">
                <a:latin typeface="Preeti" pitchFamily="2" charset="0"/>
              </a:rPr>
              <a:t>]6 M </a:t>
            </a:r>
            <a:r>
              <a:rPr lang="en-GB" dirty="0" err="1" smtClean="0">
                <a:latin typeface="Preeti" pitchFamily="2" charset="0"/>
              </a:rPr>
              <a:t>rf</a:t>
            </a:r>
            <a:r>
              <a:rPr lang="en-GB" dirty="0" smtClean="0">
                <a:latin typeface="Preeti" pitchFamily="2" charset="0"/>
              </a:rPr>
              <a:t>/ </a:t>
            </a:r>
            <a:r>
              <a:rPr lang="en-GB" dirty="0" err="1" smtClean="0">
                <a:latin typeface="Preeti" pitchFamily="2" charset="0"/>
              </a:rPr>
              <a:t>aif</a:t>
            </a:r>
            <a:r>
              <a:rPr lang="en-GB" dirty="0" smtClean="0">
                <a:latin typeface="Preeti" pitchFamily="2" charset="0"/>
              </a:rPr>
              <a:t>{</a:t>
            </a:r>
            <a:r>
              <a:rPr lang="en-GB" dirty="0" err="1" smtClean="0">
                <a:latin typeface="Preeti" pitchFamily="2" charset="0"/>
              </a:rPr>
              <a:t>sf</a:t>
            </a:r>
            <a:r>
              <a:rPr lang="en-GB" dirty="0" smtClean="0">
                <a:latin typeface="Preeti" pitchFamily="2" charset="0"/>
              </a:rPr>
              <a:t>] </a:t>
            </a:r>
            <a:r>
              <a:rPr lang="en-GB" dirty="0" err="1" smtClean="0">
                <a:latin typeface="Preeti" pitchFamily="2" charset="0"/>
              </a:rPr>
              <a:t>hf</a:t>
            </a:r>
            <a:r>
              <a:rPr lang="en-GB" dirty="0" smtClean="0">
                <a:latin typeface="Preeti" pitchFamily="2" charset="0"/>
              </a:rPr>
              <a:t>]8sf] </a:t>
            </a:r>
            <a:r>
              <a:rPr lang="en-GB" dirty="0" err="1" smtClean="0">
                <a:latin typeface="Preeti" pitchFamily="2" charset="0"/>
              </a:rPr>
              <a:t>cfwf</a:t>
            </a:r>
            <a:r>
              <a:rPr lang="en-GB" dirty="0" smtClean="0">
                <a:latin typeface="Preeti" pitchFamily="2" charset="0"/>
              </a:rPr>
              <a:t>/</a:t>
            </a:r>
            <a:r>
              <a:rPr lang="en-GB" dirty="0" err="1" smtClean="0">
                <a:latin typeface="Preeti" pitchFamily="2" charset="0"/>
              </a:rPr>
              <a:t>df</a:t>
            </a:r>
            <a:endParaRPr lang="en-GB" dirty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1540768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atin typeface="Preeti" pitchFamily="2" charset="0"/>
              </a:rPr>
              <a:t>…</a:t>
            </a:r>
            <a:r>
              <a:rPr lang="en-US" b="1" dirty="0" err="1" smtClean="0">
                <a:latin typeface="Preeti" pitchFamily="2" charset="0"/>
              </a:rPr>
              <a:t>Joj;flos</a:t>
            </a:r>
            <a:r>
              <a:rPr lang="en-US" b="1" dirty="0" smtClean="0">
                <a:latin typeface="Preeti" pitchFamily="2" charset="0"/>
              </a:rPr>
              <a:t> s[</a:t>
            </a:r>
            <a:r>
              <a:rPr lang="en-US" b="1" dirty="0" err="1" smtClean="0">
                <a:latin typeface="Preeti" pitchFamily="2" charset="0"/>
              </a:rPr>
              <a:t>lif</a:t>
            </a:r>
            <a:r>
              <a:rPr lang="en-US" b="1" dirty="0" smtClean="0">
                <a:latin typeface="Preeti" pitchFamily="2" charset="0"/>
              </a:rPr>
              <a:t> </a:t>
            </a:r>
            <a:r>
              <a:rPr lang="en-US" b="1" dirty="0" err="1" smtClean="0">
                <a:latin typeface="Preeti" pitchFamily="2" charset="0"/>
              </a:rPr>
              <a:t>tyf</a:t>
            </a:r>
            <a:r>
              <a:rPr lang="en-US" b="1" dirty="0" smtClean="0">
                <a:latin typeface="Preeti" pitchFamily="2" charset="0"/>
              </a:rPr>
              <a:t> kz'kG5L </a:t>
            </a:r>
            <a:r>
              <a:rPr lang="en-US" b="1" dirty="0" err="1" smtClean="0">
                <a:latin typeface="Preeti" pitchFamily="2" charset="0"/>
              </a:rPr>
              <a:t>shf</a:t>
            </a:r>
            <a:r>
              <a:rPr lang="en-US" b="1" dirty="0" smtClean="0">
                <a:latin typeface="Preeti" pitchFamily="2" charset="0"/>
              </a:rPr>
              <a:t>{</a:t>
            </a:r>
            <a:r>
              <a:rPr lang="en-US" b="1" dirty="0" err="1" smtClean="0">
                <a:latin typeface="Preeti" pitchFamily="2" charset="0"/>
              </a:rPr>
              <a:t>df</a:t>
            </a:r>
            <a:r>
              <a:rPr lang="en-US" b="1" dirty="0" smtClean="0">
                <a:latin typeface="Preeti" pitchFamily="2" charset="0"/>
              </a:rPr>
              <a:t> </a:t>
            </a:r>
            <a:r>
              <a:rPr lang="en-US" b="1" dirty="0" err="1" smtClean="0">
                <a:latin typeface="Preeti" pitchFamily="2" charset="0"/>
              </a:rPr>
              <a:t>k|bfg</a:t>
            </a:r>
            <a:r>
              <a:rPr lang="en-US" b="1" dirty="0" smtClean="0">
                <a:latin typeface="Preeti" pitchFamily="2" charset="0"/>
              </a:rPr>
              <a:t> </a:t>
            </a:r>
            <a:r>
              <a:rPr lang="en-US" b="1" dirty="0" err="1" smtClean="0">
                <a:latin typeface="Preeti" pitchFamily="2" charset="0"/>
              </a:rPr>
              <a:t>ul</a:t>
            </a:r>
            <a:r>
              <a:rPr lang="en-US" b="1" dirty="0" smtClean="0">
                <a:latin typeface="Preeti" pitchFamily="2" charset="0"/>
              </a:rPr>
              <a:t>/g] </a:t>
            </a:r>
            <a:r>
              <a:rPr lang="en-US" b="1" dirty="0" err="1" smtClean="0">
                <a:latin typeface="Preeti" pitchFamily="2" charset="0"/>
              </a:rPr>
              <a:t>Aofh</a:t>
            </a:r>
            <a:r>
              <a:rPr lang="en-US" b="1" dirty="0" smtClean="0">
                <a:latin typeface="Preeti" pitchFamily="2" charset="0"/>
              </a:rPr>
              <a:t> </a:t>
            </a:r>
            <a:r>
              <a:rPr lang="en-US" b="1" dirty="0" err="1" smtClean="0">
                <a:latin typeface="Preeti" pitchFamily="2" charset="0"/>
              </a:rPr>
              <a:t>cg'bfg</a:t>
            </a:r>
            <a:r>
              <a:rPr lang="en-US" b="1" dirty="0" smtClean="0">
                <a:latin typeface="Preeti" pitchFamily="2" charset="0"/>
              </a:rPr>
              <a:t> ;</a:t>
            </a:r>
            <a:r>
              <a:rPr lang="en-US" b="1" dirty="0" err="1" smtClean="0">
                <a:latin typeface="Preeti" pitchFamily="2" charset="0"/>
              </a:rPr>
              <a:t>DjGwL</a:t>
            </a:r>
            <a:r>
              <a:rPr lang="en-US" b="1" dirty="0" smtClean="0">
                <a:latin typeface="Preeti" pitchFamily="2" charset="0"/>
              </a:rPr>
              <a:t> </a:t>
            </a:r>
            <a:r>
              <a:rPr lang="en-US" b="1" dirty="0" err="1" smtClean="0">
                <a:latin typeface="Preeti" pitchFamily="2" charset="0"/>
              </a:rPr>
              <a:t>sfo</a:t>
            </a:r>
            <a:r>
              <a:rPr lang="en-US" b="1" dirty="0" smtClean="0">
                <a:latin typeface="Preeti" pitchFamily="2" charset="0"/>
              </a:rPr>
              <a:t>{</a:t>
            </a:r>
            <a:r>
              <a:rPr lang="en-US" b="1" dirty="0" err="1" smtClean="0">
                <a:latin typeface="Preeti" pitchFamily="2" charset="0"/>
              </a:rPr>
              <a:t>ljlw</a:t>
            </a:r>
            <a:r>
              <a:rPr lang="en-US" b="1" dirty="0" smtClean="0">
                <a:latin typeface="Preeti" pitchFamily="2" charset="0"/>
              </a:rPr>
              <a:t>, @)&amp;#Ú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Preeti" pitchFamily="2" charset="0"/>
              </a:rPr>
              <a:t>Kf</a:t>
            </a:r>
            <a:r>
              <a:rPr lang="en-US" dirty="0" smtClean="0">
                <a:latin typeface="Preeti" pitchFamily="2" charset="0"/>
              </a:rPr>
              <a:t>|:</a:t>
            </a:r>
            <a:r>
              <a:rPr lang="en-US" dirty="0" err="1" smtClean="0">
                <a:latin typeface="Preeti" pitchFamily="2" charset="0"/>
              </a:rPr>
              <a:t>t'tLsf</a:t>
            </a:r>
            <a:r>
              <a:rPr lang="en-US" dirty="0" smtClean="0">
                <a:latin typeface="Preeti" pitchFamily="2" charset="0"/>
              </a:rPr>
              <a:t>] </a:t>
            </a:r>
            <a:r>
              <a:rPr lang="en-US" dirty="0" err="1" smtClean="0">
                <a:latin typeface="Preeti" pitchFamily="2" charset="0"/>
              </a:rPr>
              <a:t>vfsf</a:t>
            </a:r>
            <a:endParaRPr lang="en-US" dirty="0">
              <a:latin typeface="Preet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352928" cy="559097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s[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lif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shf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] 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;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Gbe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{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df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}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h'bf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gLltut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Joj:yf</a:t>
            </a:r>
            <a:endParaRPr lang="en-US" sz="2800" dirty="0" smtClean="0">
              <a:solidFill>
                <a:schemeClr val="tx1"/>
              </a:solidFill>
              <a:latin typeface="Preeti" pitchFamily="2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df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}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lb|s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gLlt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@)&amp;$.&amp;%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s[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lif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shf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Joj:yfx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?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s[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lif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shf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tyf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a}+s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tyf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ljlQo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;+: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yfx?sf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] l:ylt</a:t>
            </a:r>
          </a:p>
          <a:p>
            <a:pPr marL="231775" indent="-231775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Joj;flos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s[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lif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tyf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kz'kG5L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shf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df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k|bfg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ul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/g]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Aofh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cg'bfg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;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DjGwL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sfo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Preeti" pitchFamily="2" charset="0"/>
              </a:rPr>
              <a:t>ljlw</a:t>
            </a:r>
            <a:r>
              <a:rPr lang="en-US" sz="2800" dirty="0" smtClean="0">
                <a:solidFill>
                  <a:schemeClr val="tx1"/>
                </a:solidFill>
                <a:latin typeface="Preeti" pitchFamily="2" charset="0"/>
              </a:rPr>
              <a:t>, @)&amp;#Ú</a:t>
            </a:r>
            <a:endParaRPr lang="en-US" sz="2800" dirty="0">
              <a:solidFill>
                <a:schemeClr val="tx1"/>
              </a:solidFill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latin typeface="Preeti" pitchFamily="2" charset="0"/>
              </a:rPr>
              <a:t>Kf</a:t>
            </a:r>
            <a:r>
              <a:rPr lang="en-US" sz="3600" dirty="0" smtClean="0">
                <a:latin typeface="Preeti" pitchFamily="2" charset="0"/>
              </a:rPr>
              <a:t>[i7e'dL</a:t>
            </a:r>
            <a:endParaRPr lang="en-US" sz="3600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4824536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latin typeface="Preeti" pitchFamily="2" charset="0"/>
              </a:rPr>
              <a:t>Gf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;/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cf</a:t>
            </a:r>
            <a:r>
              <a:rPr lang="en-US" sz="2800" dirty="0" smtClean="0">
                <a:latin typeface="Preeti" pitchFamily="2" charset="0"/>
              </a:rPr>
              <a:t>=j=@)&amp;!.&amp;@ 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ah]6 </a:t>
            </a:r>
            <a:r>
              <a:rPr lang="en-US" sz="2800" dirty="0" err="1" smtClean="0">
                <a:latin typeface="Preeti" pitchFamily="2" charset="0"/>
              </a:rPr>
              <a:t>jQmJosf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a'Fbf</a:t>
            </a:r>
            <a:r>
              <a:rPr lang="en-US" sz="2800" dirty="0" smtClean="0">
                <a:latin typeface="Preeti" pitchFamily="2" charset="0"/>
              </a:rPr>
              <a:t> g+= &amp;^ / </a:t>
            </a:r>
            <a:r>
              <a:rPr lang="en-US" sz="2800" dirty="0" err="1" smtClean="0">
                <a:latin typeface="Preeti" pitchFamily="2" charset="0"/>
              </a:rPr>
              <a:t>cf</a:t>
            </a:r>
            <a:r>
              <a:rPr lang="en-US" sz="2800" dirty="0" smtClean="0">
                <a:latin typeface="Preeti" pitchFamily="2" charset="0"/>
              </a:rPr>
              <a:t>=j= )&amp;#.&amp;$ 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ah]6 </a:t>
            </a:r>
            <a:r>
              <a:rPr lang="en-US" sz="2800" dirty="0" err="1" smtClean="0">
                <a:latin typeface="Preeti" pitchFamily="2" charset="0"/>
              </a:rPr>
              <a:t>jQmJosf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a'Fbf</a:t>
            </a:r>
            <a:r>
              <a:rPr lang="en-US" sz="2800" dirty="0" smtClean="0">
                <a:latin typeface="Preeti" pitchFamily="2" charset="0"/>
              </a:rPr>
              <a:t> g+=!)( 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pNn</a:t>
            </a:r>
            <a:r>
              <a:rPr lang="en-US" sz="2800" dirty="0" smtClean="0">
                <a:latin typeface="Preeti" pitchFamily="2" charset="0"/>
              </a:rPr>
              <a:t>]v </a:t>
            </a:r>
            <a:r>
              <a:rPr lang="en-US" sz="2800" dirty="0" err="1" smtClean="0">
                <a:latin typeface="Preeti" pitchFamily="2" charset="0"/>
              </a:rPr>
              <a:t>ePadf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lhd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kz'kG5L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Aofhdf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DjlGw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ljlwx</a:t>
            </a:r>
            <a:r>
              <a:rPr lang="en-US" sz="2800" dirty="0" smtClean="0">
                <a:latin typeface="Preeti" pitchFamily="2" charset="0"/>
              </a:rPr>
              <a:t>? </a:t>
            </a:r>
            <a:r>
              <a:rPr lang="en-US" sz="2800" dirty="0" err="1" smtClean="0">
                <a:latin typeface="Preeti" pitchFamily="2" charset="0"/>
              </a:rPr>
              <a:t>ag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 .</a:t>
            </a:r>
          </a:p>
          <a:p>
            <a:pPr algn="just">
              <a:buNone/>
            </a:pPr>
            <a:endParaRPr lang="en-US" sz="1050" dirty="0" smtClean="0">
              <a:latin typeface="Preeti" pitchFamily="2" charset="0"/>
            </a:endParaRPr>
          </a:p>
          <a:p>
            <a:pPr algn="just"/>
            <a:r>
              <a:rPr lang="en-US" sz="2800" dirty="0" err="1" smtClean="0">
                <a:latin typeface="Preeti" pitchFamily="2" charset="0"/>
              </a:rPr>
              <a:t>klxnf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ljlwM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o'jfx?nfO</a:t>
            </a:r>
            <a:r>
              <a:rPr lang="en-US" sz="2800" dirty="0" smtClean="0">
                <a:latin typeface="Preeti" pitchFamily="2" charset="0"/>
              </a:rPr>
              <a:t>{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k|bfg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/g] </a:t>
            </a:r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DjGwL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</a:t>
            </a:r>
            <a:r>
              <a:rPr lang="en-US" sz="2800" dirty="0" smtClean="0">
                <a:latin typeface="Preeti" pitchFamily="2" charset="0"/>
              </a:rPr>
              <a:t>, @)&amp;! </a:t>
            </a:r>
            <a:r>
              <a:rPr lang="en-US" sz="2800" dirty="0" err="1" smtClean="0">
                <a:latin typeface="Preeti" pitchFamily="2" charset="0"/>
              </a:rPr>
              <a:t>ag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. -g]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;/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/, </a:t>
            </a:r>
            <a:r>
              <a:rPr lang="en-US" sz="2800" dirty="0" err="1" smtClean="0">
                <a:latin typeface="Preeti" pitchFamily="2" charset="0"/>
              </a:rPr>
              <a:t>dGqL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kl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ifb</a:t>
            </a:r>
            <a:r>
              <a:rPr lang="en-US" sz="2800" dirty="0" smtClean="0">
                <a:latin typeface="Preeti" pitchFamily="2" charset="0"/>
              </a:rPr>
              <a:t>, lg0f{o </a:t>
            </a:r>
            <a:r>
              <a:rPr lang="en-US" sz="2800" dirty="0" err="1" smtClean="0">
                <a:latin typeface="Preeti" pitchFamily="2" charset="0"/>
              </a:rPr>
              <a:t>ldlt</a:t>
            </a:r>
            <a:r>
              <a:rPr lang="en-US" sz="2800" dirty="0" smtClean="0">
                <a:latin typeface="Preeti" pitchFamily="2" charset="0"/>
              </a:rPr>
              <a:t> @)&amp;!.)^.)@_</a:t>
            </a:r>
          </a:p>
          <a:p>
            <a:pPr algn="just"/>
            <a:r>
              <a:rPr lang="en-US" sz="2800" dirty="0" smtClean="0">
                <a:latin typeface="Preeti" pitchFamily="2" charset="0"/>
              </a:rPr>
              <a:t>bf];|f]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ljlwM</a:t>
            </a:r>
            <a:r>
              <a:rPr lang="en-US" sz="2800" dirty="0" smtClean="0">
                <a:latin typeface="Preeti" pitchFamily="2" charset="0"/>
              </a:rPr>
              <a:t> …</a:t>
            </a:r>
            <a:r>
              <a:rPr lang="en-US" sz="2800" dirty="0" err="1" smtClean="0">
                <a:latin typeface="Preeti" pitchFamily="2" charset="0"/>
              </a:rPr>
              <a:t>Joj;flos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kz'kG5L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k|bfg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/g] </a:t>
            </a:r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DjGwL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</a:t>
            </a:r>
            <a:r>
              <a:rPr lang="en-US" sz="2800" dirty="0" smtClean="0">
                <a:latin typeface="Preeti" pitchFamily="2" charset="0"/>
              </a:rPr>
              <a:t>, @)&amp;#Ú -g]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;/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/, </a:t>
            </a:r>
            <a:r>
              <a:rPr lang="en-US" sz="2800" dirty="0" err="1" smtClean="0">
                <a:latin typeface="Preeti" pitchFamily="2" charset="0"/>
              </a:rPr>
              <a:t>dGqL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kl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ifb</a:t>
            </a:r>
            <a:r>
              <a:rPr lang="en-US" sz="2800" dirty="0" smtClean="0">
                <a:latin typeface="Preeti" pitchFamily="2" charset="0"/>
              </a:rPr>
              <a:t>, lg0f{o </a:t>
            </a:r>
            <a:r>
              <a:rPr lang="en-US" sz="2800" dirty="0" err="1" smtClean="0">
                <a:latin typeface="Preeti" pitchFamily="2" charset="0"/>
              </a:rPr>
              <a:t>ldlt</a:t>
            </a:r>
            <a:r>
              <a:rPr lang="en-US" sz="2800" dirty="0" smtClean="0">
                <a:latin typeface="Preeti" pitchFamily="2" charset="0"/>
              </a:rPr>
              <a:t> @)&amp;#.!@.)@_ </a:t>
            </a:r>
            <a:r>
              <a:rPr lang="en-US" sz="2800" dirty="0" smtClean="0">
                <a:latin typeface="Preeti" pitchFamily="2" charset="0"/>
              </a:rPr>
              <a:t>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/fi6</a:t>
            </a:r>
            <a:r>
              <a:rPr lang="en-US" sz="2800" dirty="0" smtClean="0">
                <a:latin typeface="Preeti"/>
              </a:rPr>
              <a:t>« a}+</a:t>
            </a:r>
            <a:r>
              <a:rPr lang="en-US" sz="2800" dirty="0" err="1" smtClean="0">
                <a:latin typeface="Preeti"/>
              </a:rPr>
              <a:t>sn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smtClean="0">
                <a:latin typeface="Preeti" pitchFamily="2" charset="0"/>
              </a:rPr>
              <a:t>@)&amp;#.!@.!* 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/>
              </a:rPr>
              <a:t>kl</a:t>
            </a:r>
            <a:r>
              <a:rPr lang="en-US" sz="2800" dirty="0" smtClean="0">
                <a:latin typeface="Preeti"/>
              </a:rPr>
              <a:t>/</a:t>
            </a:r>
            <a:r>
              <a:rPr lang="en-US" sz="2800" dirty="0" err="1" smtClean="0">
                <a:latin typeface="Preeti"/>
              </a:rPr>
              <a:t>kq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hf</a:t>
            </a:r>
            <a:r>
              <a:rPr lang="en-US" sz="2800" dirty="0" smtClean="0">
                <a:latin typeface="Preeti"/>
              </a:rPr>
              <a:t>/L .</a:t>
            </a:r>
          </a:p>
          <a:p>
            <a:pPr algn="just"/>
            <a:r>
              <a:rPr lang="en-US" sz="2800" dirty="0" smtClean="0">
                <a:latin typeface="Preeti"/>
              </a:rPr>
              <a:t>bf];|f] </a:t>
            </a:r>
            <a:r>
              <a:rPr lang="en-US" sz="2800" dirty="0" err="1" smtClean="0">
                <a:latin typeface="Preeti"/>
              </a:rPr>
              <a:t>sfo</a:t>
            </a:r>
            <a:r>
              <a:rPr lang="en-US" sz="2800" dirty="0" smtClean="0">
                <a:latin typeface="Preeti"/>
              </a:rPr>
              <a:t>{</a:t>
            </a:r>
            <a:r>
              <a:rPr lang="en-US" sz="2800" dirty="0" err="1" smtClean="0">
                <a:latin typeface="Preeti"/>
              </a:rPr>
              <a:t>ljlw</a:t>
            </a:r>
            <a:r>
              <a:rPr lang="en-US" sz="2800" dirty="0" smtClean="0">
                <a:latin typeface="Preeti"/>
              </a:rPr>
              <a:t> kl5 </a:t>
            </a:r>
            <a:r>
              <a:rPr lang="en-US" sz="2800" dirty="0" err="1" smtClean="0">
                <a:latin typeface="Preeti"/>
              </a:rPr>
              <a:t>klxnf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err="1" smtClean="0">
                <a:latin typeface="Preeti"/>
              </a:rPr>
              <a:t>sfo</a:t>
            </a:r>
            <a:r>
              <a:rPr lang="en-US" sz="2800" dirty="0" smtClean="0">
                <a:latin typeface="Preeti"/>
              </a:rPr>
              <a:t>{</a:t>
            </a:r>
            <a:r>
              <a:rPr lang="en-US" sz="2800" dirty="0" err="1" smtClean="0">
                <a:latin typeface="Preeti"/>
              </a:rPr>
              <a:t>ljlw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vf</a:t>
            </a:r>
            <a:r>
              <a:rPr lang="en-US" sz="2800" dirty="0" smtClean="0">
                <a:latin typeface="Preeti"/>
              </a:rPr>
              <a:t>/]h </a:t>
            </a:r>
            <a:r>
              <a:rPr lang="en-US" sz="2800" dirty="0" err="1" smtClean="0">
                <a:latin typeface="Preeti"/>
              </a:rPr>
              <a:t>ePsf</a:t>
            </a:r>
            <a:r>
              <a:rPr lang="en-US" sz="2800" dirty="0" smtClean="0">
                <a:latin typeface="Preeti"/>
              </a:rPr>
              <a:t>] .</a:t>
            </a:r>
          </a:p>
          <a:p>
            <a:pPr algn="just"/>
            <a:endParaRPr lang="en-US" sz="28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1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Preeti" pitchFamily="2" charset="0"/>
              </a:rPr>
              <a:t>Aofh</a:t>
            </a:r>
            <a:r>
              <a:rPr lang="en-US" sz="3600" dirty="0" smtClean="0">
                <a:latin typeface="Preeti" pitchFamily="2" charset="0"/>
              </a:rPr>
              <a:t> </a:t>
            </a:r>
            <a:r>
              <a:rPr lang="en-US" sz="3600" dirty="0" err="1" smtClean="0">
                <a:latin typeface="Preeti" pitchFamily="2" charset="0"/>
              </a:rPr>
              <a:t>cg'bfg</a:t>
            </a:r>
            <a:r>
              <a:rPr lang="en-US" sz="3600" dirty="0" smtClean="0">
                <a:latin typeface="Preeti" pitchFamily="2" charset="0"/>
              </a:rPr>
              <a:t> ;</a:t>
            </a:r>
            <a:r>
              <a:rPr lang="en-US" sz="3600" dirty="0" err="1" smtClean="0">
                <a:latin typeface="Preeti" pitchFamily="2" charset="0"/>
              </a:rPr>
              <a:t>DjGwL</a:t>
            </a:r>
            <a:r>
              <a:rPr lang="en-US" sz="3600" dirty="0" smtClean="0">
                <a:latin typeface="Preeti" pitchFamily="2" charset="0"/>
              </a:rPr>
              <a:t> </a:t>
            </a:r>
            <a:r>
              <a:rPr lang="en-US" sz="3600" dirty="0" err="1" smtClean="0">
                <a:latin typeface="Preeti" pitchFamily="2" charset="0"/>
              </a:rPr>
              <a:t>Joj:yf</a:t>
            </a:r>
            <a:r>
              <a:rPr lang="en-US" sz="3600" dirty="0" smtClean="0">
                <a:latin typeface="Preeti" pitchFamily="2" charset="0"/>
              </a:rPr>
              <a:t> -</a:t>
            </a:r>
            <a:r>
              <a:rPr lang="en-US" sz="3600" dirty="0" err="1" smtClean="0">
                <a:latin typeface="Preeti" pitchFamily="2" charset="0"/>
              </a:rPr>
              <a:t>Af'Fbf</a:t>
            </a:r>
            <a:r>
              <a:rPr lang="en-US" sz="3600" dirty="0" smtClean="0">
                <a:latin typeface="Preeti" pitchFamily="2" charset="0"/>
              </a:rPr>
              <a:t> g+ #_</a:t>
            </a:r>
            <a:endParaRPr lang="en-US" sz="3600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Preeti" pitchFamily="2" charset="0"/>
              </a:rPr>
              <a:t>k|jflxt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x'g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;/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/n] %Ü </a:t>
            </a:r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smtClean="0">
                <a:latin typeface="Preeti" pitchFamily="2" charset="0"/>
              </a:rPr>
              <a:t>a}+s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</a:t>
            </a:r>
            <a:r>
              <a:rPr lang="en-US" sz="2800" dirty="0" smtClean="0">
                <a:latin typeface="Preeti" pitchFamily="2" charset="0"/>
              </a:rPr>
              <a:t>=;+: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C0fLaf6 </a:t>
            </a:r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afx</a:t>
            </a:r>
            <a:r>
              <a:rPr lang="en-US" sz="2800" dirty="0" smtClean="0">
                <a:latin typeface="Preeti" pitchFamily="2" charset="0"/>
              </a:rPr>
              <a:t>]s %Ü </a:t>
            </a:r>
            <a:r>
              <a:rPr lang="en-US" sz="2800" dirty="0" err="1" smtClean="0">
                <a:latin typeface="Preeti" pitchFamily="2" charset="0"/>
              </a:rPr>
              <a:t>eGbf</a:t>
            </a:r>
            <a:r>
              <a:rPr lang="en-US" sz="2800" dirty="0" smtClean="0">
                <a:latin typeface="Preeti" pitchFamily="2" charset="0"/>
              </a:rPr>
              <a:t> a9L </a:t>
            </a:r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glng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clwstd</a:t>
            </a:r>
            <a:r>
              <a:rPr lang="en-US" sz="2800" dirty="0" smtClean="0">
                <a:latin typeface="Preeti" pitchFamily="2" charset="0"/>
              </a:rPr>
              <a:t> :</a:t>
            </a:r>
            <a:r>
              <a:rPr lang="en-US" sz="2800" dirty="0" err="1" smtClean="0">
                <a:latin typeface="Preeti" pitchFamily="2" charset="0"/>
              </a:rPr>
              <a:t>fLdf</a:t>
            </a:r>
            <a:r>
              <a:rPr lang="en-US" sz="2800" dirty="0" smtClean="0">
                <a:latin typeface="Preeti" pitchFamily="2" charset="0"/>
              </a:rPr>
              <a:t> &amp; s/f]8 /</a:t>
            </a:r>
            <a:r>
              <a:rPr lang="en-US" sz="2800" dirty="0" err="1" smtClean="0">
                <a:latin typeface="Preeti" pitchFamily="2" charset="0"/>
              </a:rPr>
              <a:t>xg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fFjf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e'QmfgL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cjlw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tLg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dlxgf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eGbf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gx'g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err="1" smtClean="0">
                <a:latin typeface="Preeti" pitchFamily="2" charset="0"/>
              </a:rPr>
              <a:t>k|To</a:t>
            </a:r>
            <a:r>
              <a:rPr lang="en-US" sz="2800" dirty="0" smtClean="0">
                <a:latin typeface="Preeti" pitchFamily="2" charset="0"/>
              </a:rPr>
              <a:t>]s a}+s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</a:t>
            </a:r>
            <a:r>
              <a:rPr lang="en-US" sz="2800" dirty="0" smtClean="0">
                <a:latin typeface="Preeti" pitchFamily="2" charset="0"/>
              </a:rPr>
              <a:t>=;+: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k|jfx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z'? ;</a:t>
            </a:r>
            <a:r>
              <a:rPr lang="en-US" sz="2800" dirty="0" err="1" smtClean="0">
                <a:latin typeface="Preeti" pitchFamily="2" charset="0"/>
              </a:rPr>
              <a:t>Ldf</a:t>
            </a:r>
            <a:r>
              <a:rPr lang="en-US" sz="2800" dirty="0" smtClean="0">
                <a:latin typeface="Preeti" pitchFamily="2" charset="0"/>
              </a:rPr>
              <a:t> # c/a </a:t>
            </a:r>
            <a:r>
              <a:rPr lang="en-US" sz="2800" dirty="0" err="1" smtClean="0">
                <a:latin typeface="Preeti" pitchFamily="2" charset="0"/>
              </a:rPr>
              <a:t>x'g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smtClean="0">
                <a:latin typeface="Preeti" pitchFamily="2" charset="0"/>
              </a:rPr>
              <a:t>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yk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Ldfsf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nflu</a:t>
            </a:r>
            <a:r>
              <a:rPr lang="en-US" sz="2800" dirty="0" smtClean="0">
                <a:latin typeface="Preeti" pitchFamily="2" charset="0"/>
              </a:rPr>
              <a:t> g]=/f=a}+s ;+u </a:t>
            </a:r>
            <a:r>
              <a:rPr lang="en-US" sz="2800" dirty="0" err="1" smtClean="0">
                <a:latin typeface="Preeti" pitchFamily="2" charset="0"/>
              </a:rPr>
              <a:t>cu|Ld</a:t>
            </a:r>
            <a:r>
              <a:rPr lang="en-US" sz="2800" dirty="0" smtClean="0">
                <a:latin typeface="Preeti" pitchFamily="2" charset="0"/>
              </a:rPr>
              <a:t> :</a:t>
            </a:r>
            <a:r>
              <a:rPr lang="en-US" sz="2800" dirty="0" err="1" smtClean="0">
                <a:latin typeface="Preeti" pitchFamily="2" charset="0"/>
              </a:rPr>
              <a:t>jLs</a:t>
            </a:r>
            <a:r>
              <a:rPr lang="en-US" sz="2800" dirty="0" smtClean="0">
                <a:latin typeface="Preeti" pitchFamily="2" charset="0"/>
              </a:rPr>
              <a:t>[</a:t>
            </a:r>
            <a:r>
              <a:rPr lang="en-US" sz="2800" dirty="0" err="1" smtClean="0">
                <a:latin typeface="Preeti" pitchFamily="2" charset="0"/>
              </a:rPr>
              <a:t>lt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lng</a:t>
            </a:r>
            <a:r>
              <a:rPr lang="en-US" sz="2800" dirty="0" smtClean="0">
                <a:latin typeface="Preeti" pitchFamily="2" charset="0"/>
              </a:rPr>
              <a:t>' kg]{ .</a:t>
            </a:r>
          </a:p>
          <a:p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lbOg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e'QmfgL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cjlw</a:t>
            </a:r>
            <a:r>
              <a:rPr lang="en-US" sz="2800" dirty="0" smtClean="0">
                <a:latin typeface="Preeti" pitchFamily="2" charset="0"/>
              </a:rPr>
              <a:t> a9Ldf % </a:t>
            </a:r>
            <a:r>
              <a:rPr lang="en-US" sz="2800" dirty="0" err="1" smtClean="0">
                <a:latin typeface="Preeti" pitchFamily="2" charset="0"/>
              </a:rPr>
              <a:t>aif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x'g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smtClean="0">
                <a:latin typeface="Preeti" pitchFamily="2" charset="0"/>
              </a:rPr>
              <a:t>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k|jfx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ubf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pTkfbgdf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k|of</a:t>
            </a:r>
            <a:r>
              <a:rPr lang="en-US" sz="2800" dirty="0" smtClean="0">
                <a:latin typeface="Preeti" pitchFamily="2" charset="0"/>
              </a:rPr>
              <a:t>]u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/g] </a:t>
            </a:r>
            <a:r>
              <a:rPr lang="en-US" sz="2800" dirty="0" err="1" smtClean="0">
                <a:latin typeface="Preeti" pitchFamily="2" charset="0"/>
              </a:rPr>
              <a:t>hdLg</a:t>
            </a:r>
            <a:r>
              <a:rPr lang="en-US" sz="2800" dirty="0" smtClean="0">
                <a:latin typeface="Preeti" pitchFamily="2" charset="0"/>
              </a:rPr>
              <a:t>, </a:t>
            </a:r>
            <a:r>
              <a:rPr lang="en-US" sz="2800" dirty="0" err="1" smtClean="0">
                <a:latin typeface="Preeti" pitchFamily="2" charset="0"/>
              </a:rPr>
              <a:t>jf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afnLsf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lwtf</a:t>
            </a:r>
            <a:r>
              <a:rPr lang="en-US" sz="2800" dirty="0" smtClean="0">
                <a:latin typeface="Preeti" pitchFamily="2" charset="0"/>
              </a:rPr>
              <a:t>] /</a:t>
            </a:r>
            <a:r>
              <a:rPr lang="en-US" sz="2800" dirty="0" err="1" smtClean="0">
                <a:latin typeface="Preeti" pitchFamily="2" charset="0"/>
              </a:rPr>
              <a:t>fVg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lsg</a:t>
            </a:r>
            <a:r>
              <a:rPr lang="en-US" sz="2800" dirty="0" smtClean="0">
                <a:latin typeface="Preeti" pitchFamily="2" charset="0"/>
              </a:rPr>
              <a:t>] .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afnL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lwtf</a:t>
            </a:r>
            <a:r>
              <a:rPr lang="en-US" sz="2800" dirty="0" smtClean="0">
                <a:latin typeface="Preeti" pitchFamily="2" charset="0"/>
              </a:rPr>
              <a:t>] /</a:t>
            </a:r>
            <a:r>
              <a:rPr lang="en-US" sz="2800" dirty="0" err="1" smtClean="0">
                <a:latin typeface="Preeti" pitchFamily="2" charset="0"/>
              </a:rPr>
              <a:t>fVbf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aLdf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'{ kg]{ .</a:t>
            </a:r>
          </a:p>
          <a:p>
            <a:r>
              <a:rPr lang="en-US" sz="2800" dirty="0" smtClean="0">
                <a:latin typeface="Preeti" pitchFamily="2" charset="0"/>
              </a:rPr>
              <a:t>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fd'lxs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hdfgLdf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smtClean="0">
                <a:latin typeface="Preeti" pitchFamily="2" charset="0"/>
              </a:rPr>
              <a:t>?= !) </a:t>
            </a:r>
            <a:r>
              <a:rPr lang="en-US" sz="2800" dirty="0" err="1" smtClean="0">
                <a:latin typeface="Preeti" pitchFamily="2" charset="0"/>
              </a:rPr>
              <a:t>nfv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k|jfx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{ ;</a:t>
            </a:r>
            <a:r>
              <a:rPr lang="en-US" sz="2800" dirty="0" err="1" smtClean="0">
                <a:latin typeface="Preeti" pitchFamily="2" charset="0"/>
              </a:rPr>
              <a:t>Sg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err="1" smtClean="0">
                <a:latin typeface="Preeti" pitchFamily="2" charset="0"/>
              </a:rPr>
              <a:t>s'g</a:t>
            </a:r>
            <a:r>
              <a:rPr lang="en-US" sz="2800" dirty="0" smtClean="0">
                <a:latin typeface="Preeti" pitchFamily="2" charset="0"/>
              </a:rPr>
              <a:t>} </a:t>
            </a:r>
            <a:r>
              <a:rPr lang="en-US" sz="2800" dirty="0" err="1" smtClean="0">
                <a:latin typeface="Preeti" pitchFamily="2" charset="0"/>
              </a:rPr>
              <a:t>klg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k|jfxubf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kl</a:t>
            </a:r>
            <a:r>
              <a:rPr lang="en-US" sz="2800" dirty="0" smtClean="0">
                <a:latin typeface="Preeti" pitchFamily="2" charset="0"/>
              </a:rPr>
              <a:t>/of]</a:t>
            </a:r>
            <a:r>
              <a:rPr lang="en-US" sz="2800" dirty="0" err="1" smtClean="0">
                <a:latin typeface="Preeti" pitchFamily="2" charset="0"/>
              </a:rPr>
              <a:t>hgfsf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DefJotfnfO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d'Vo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cfwf</a:t>
            </a:r>
            <a:r>
              <a:rPr lang="en-US" sz="2800" dirty="0" smtClean="0">
                <a:latin typeface="Preeti" pitchFamily="2" charset="0"/>
              </a:rPr>
              <a:t>/ </a:t>
            </a:r>
            <a:r>
              <a:rPr lang="en-US" sz="2800" dirty="0" err="1" smtClean="0">
                <a:latin typeface="Preeti" pitchFamily="2" charset="0"/>
              </a:rPr>
              <a:t>lng</a:t>
            </a:r>
            <a:r>
              <a:rPr lang="en-US" sz="2800" dirty="0" smtClean="0">
                <a:latin typeface="Preeti" pitchFamily="2" charset="0"/>
              </a:rPr>
              <a:t>] .</a:t>
            </a:r>
            <a:endParaRPr lang="en-US" sz="28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1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Preeti" pitchFamily="2" charset="0"/>
              </a:rPr>
              <a:t>Aofh</a:t>
            </a:r>
            <a:r>
              <a:rPr lang="en-US" sz="3600" dirty="0" smtClean="0">
                <a:latin typeface="Preeti" pitchFamily="2" charset="0"/>
              </a:rPr>
              <a:t> </a:t>
            </a:r>
            <a:r>
              <a:rPr lang="en-US" sz="3600" dirty="0" err="1" smtClean="0">
                <a:latin typeface="Preeti" pitchFamily="2" charset="0"/>
              </a:rPr>
              <a:t>cg'bfg</a:t>
            </a:r>
            <a:r>
              <a:rPr lang="en-US" sz="3600" dirty="0" smtClean="0">
                <a:latin typeface="Preeti" pitchFamily="2" charset="0"/>
              </a:rPr>
              <a:t> /</a:t>
            </a:r>
            <a:r>
              <a:rPr lang="en-US" sz="3600" dirty="0" err="1" smtClean="0">
                <a:latin typeface="Preeti" pitchFamily="2" charset="0"/>
              </a:rPr>
              <a:t>sdsf</a:t>
            </a:r>
            <a:r>
              <a:rPr lang="en-US" sz="3600" dirty="0" smtClean="0">
                <a:latin typeface="Preeti" pitchFamily="2" charset="0"/>
              </a:rPr>
              <a:t>] </a:t>
            </a:r>
            <a:r>
              <a:rPr lang="en-US" sz="3600" dirty="0" err="1" smtClean="0">
                <a:latin typeface="Preeti" pitchFamily="2" charset="0"/>
              </a:rPr>
              <a:t>e'QmfgL</a:t>
            </a:r>
            <a:r>
              <a:rPr lang="en-US" sz="3600" dirty="0" smtClean="0">
                <a:latin typeface="Preeti" pitchFamily="2" charset="0"/>
              </a:rPr>
              <a:t> </a:t>
            </a:r>
            <a:r>
              <a:rPr lang="en-US" sz="3600" dirty="0" err="1" smtClean="0">
                <a:latin typeface="Preeti" pitchFamily="2" charset="0"/>
              </a:rPr>
              <a:t>k|ls|of</a:t>
            </a:r>
            <a:r>
              <a:rPr lang="en-US" sz="3600" dirty="0" smtClean="0">
                <a:latin typeface="Preeti" pitchFamily="2" charset="0"/>
              </a:rPr>
              <a:t> -</a:t>
            </a:r>
            <a:r>
              <a:rPr lang="en-US" sz="3600" dirty="0" err="1" smtClean="0">
                <a:latin typeface="Preeti" pitchFamily="2" charset="0"/>
              </a:rPr>
              <a:t>j'Fbf</a:t>
            </a:r>
            <a:r>
              <a:rPr lang="en-US" sz="3600" dirty="0" smtClean="0">
                <a:latin typeface="Preeti" pitchFamily="2" charset="0"/>
              </a:rPr>
              <a:t> $_</a:t>
            </a:r>
            <a:endParaRPr lang="en-US" sz="3600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371600"/>
            <a:ext cx="8606760" cy="398622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nflu</a:t>
            </a:r>
            <a:r>
              <a:rPr lang="en-US" sz="2800" dirty="0" smtClean="0">
                <a:latin typeface="Preeti" pitchFamily="2" charset="0"/>
              </a:rPr>
              <a:t> 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smtClean="0">
                <a:latin typeface="Preeti" pitchFamily="2" charset="0"/>
              </a:rPr>
              <a:t>fi6</a:t>
            </a:r>
            <a:r>
              <a:rPr lang="en-US" sz="2800" dirty="0" smtClean="0">
                <a:latin typeface="Preeti"/>
              </a:rPr>
              <a:t>« </a:t>
            </a:r>
            <a:r>
              <a:rPr lang="en-US" sz="2800" dirty="0" smtClean="0">
                <a:latin typeface="Preeti" pitchFamily="2" charset="0"/>
              </a:rPr>
              <a:t>a</a:t>
            </a:r>
            <a:r>
              <a:rPr lang="en-US" sz="2800" dirty="0" smtClean="0">
                <a:latin typeface="Preeti" pitchFamily="2" charset="0"/>
              </a:rPr>
              <a:t>}+</a:t>
            </a:r>
            <a:r>
              <a:rPr lang="en-US" sz="2800" dirty="0" smtClean="0">
                <a:latin typeface="Preeti" pitchFamily="2" charset="0"/>
              </a:rPr>
              <a:t>saf6  </a:t>
            </a:r>
            <a:r>
              <a:rPr lang="en-US" sz="2800" dirty="0" smtClean="0">
                <a:latin typeface="Preeti" pitchFamily="2" charset="0"/>
              </a:rPr>
              <a:t>;~</a:t>
            </a:r>
            <a:r>
              <a:rPr lang="en-US" sz="2800" dirty="0" err="1" smtClean="0">
                <a:latin typeface="Preeti" pitchFamily="2" charset="0"/>
              </a:rPr>
              <a:t>rfng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x'g</a:t>
            </a:r>
            <a:r>
              <a:rPr lang="en-US" sz="2800" dirty="0" smtClean="0">
                <a:latin typeface="Preeti" pitchFamily="2" charset="0"/>
              </a:rPr>
              <a:t>] u/L </a:t>
            </a:r>
            <a:r>
              <a:rPr lang="en-US" sz="2800" b="1" dirty="0" smtClean="0">
                <a:latin typeface="Preeti" pitchFamily="2" charset="0"/>
              </a:rPr>
              <a:t>s[</a:t>
            </a:r>
            <a:r>
              <a:rPr lang="en-US" sz="2800" b="1" dirty="0" err="1" smtClean="0">
                <a:latin typeface="Preeti" pitchFamily="2" charset="0"/>
              </a:rPr>
              <a:t>lif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shf</a:t>
            </a:r>
            <a:r>
              <a:rPr lang="en-US" sz="2800" b="1" dirty="0" smtClean="0">
                <a:latin typeface="Preeti" pitchFamily="2" charset="0"/>
              </a:rPr>
              <a:t>{ </a:t>
            </a:r>
            <a:r>
              <a:rPr lang="en-US" sz="2800" b="1" dirty="0" err="1" smtClean="0">
                <a:latin typeface="Preeti" pitchFamily="2" charset="0"/>
              </a:rPr>
              <a:t>Jofh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cg'bfg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zf</a:t>
            </a:r>
            <a:r>
              <a:rPr lang="en-US" sz="2800" b="1" dirty="0" smtClean="0">
                <a:latin typeface="Preeti" pitchFamily="2" charset="0"/>
              </a:rPr>
              <a:t>]</a:t>
            </a:r>
            <a:r>
              <a:rPr lang="en-US" sz="2800" b="1" dirty="0" err="1" smtClean="0">
                <a:latin typeface="Preeti" pitchFamily="2" charset="0"/>
              </a:rPr>
              <a:t>weg</a:t>
            </a:r>
            <a:r>
              <a:rPr lang="en-US" sz="2800" dirty="0" err="1" smtClean="0">
                <a:latin typeface="Preeti" pitchFamily="2" charset="0"/>
              </a:rPr>
              <a:t>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gfdsf</a:t>
            </a:r>
            <a:r>
              <a:rPr lang="en-US" sz="2800" dirty="0" smtClean="0">
                <a:latin typeface="Preeti" pitchFamily="2" charset="0"/>
              </a:rPr>
              <a:t>] Pp6f </a:t>
            </a:r>
            <a:r>
              <a:rPr lang="en-US" sz="2800" dirty="0" err="1" smtClean="0">
                <a:latin typeface="Preeti" pitchFamily="2" charset="0"/>
              </a:rPr>
              <a:t>vftf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vf</a:t>
            </a:r>
            <a:r>
              <a:rPr lang="en-US" sz="2800" dirty="0" smtClean="0">
                <a:latin typeface="Preeti" pitchFamily="2" charset="0"/>
              </a:rPr>
              <a:t>]Ng]5 .</a:t>
            </a:r>
          </a:p>
          <a:p>
            <a:pPr algn="just"/>
            <a:r>
              <a:rPr lang="en-US" sz="2800" dirty="0" err="1" smtClean="0">
                <a:latin typeface="Preeti" pitchFamily="2" charset="0"/>
              </a:rPr>
              <a:t>Gf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smtClean="0">
                <a:latin typeface="Preeti" pitchFamily="2" charset="0"/>
              </a:rPr>
              <a:t>;/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/, cy{ </a:t>
            </a:r>
            <a:r>
              <a:rPr lang="en-US" sz="2800" dirty="0" err="1" smtClean="0">
                <a:latin typeface="Preeti" pitchFamily="2" charset="0"/>
              </a:rPr>
              <a:t>dGqfnon</a:t>
            </a:r>
            <a:r>
              <a:rPr lang="en-US" sz="2800" dirty="0" smtClean="0">
                <a:latin typeface="Preeti" pitchFamily="2" charset="0"/>
              </a:rPr>
              <a:t>] ?=%) s/f]8 </a:t>
            </a:r>
            <a:r>
              <a:rPr lang="en-US" sz="2800" dirty="0" err="1" smtClean="0">
                <a:latin typeface="Preeti" pitchFamily="2" charset="0"/>
              </a:rPr>
              <a:t>hDdf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]{5 .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gk'u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ePdf</a:t>
            </a:r>
            <a:r>
              <a:rPr lang="en-US" sz="2800" dirty="0" smtClean="0">
                <a:latin typeface="Preeti" pitchFamily="2" charset="0"/>
              </a:rPr>
              <a:t> s]</a:t>
            </a:r>
            <a:r>
              <a:rPr lang="en-US" sz="2800" dirty="0" err="1" smtClean="0">
                <a:latin typeface="Preeti" pitchFamily="2" charset="0"/>
              </a:rPr>
              <a:t>Gb|Lo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dGjo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cg'udg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ldltsf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l;kmfl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zdf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yk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x'g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r>
              <a:rPr lang="en-US" sz="2800" dirty="0" smtClean="0">
                <a:latin typeface="Preeti" pitchFamily="2" charset="0"/>
              </a:rPr>
              <a:t>C0fLn</a:t>
            </a:r>
            <a:r>
              <a:rPr lang="en-US" sz="2800" dirty="0" smtClean="0">
                <a:latin typeface="Preeti" pitchFamily="2" charset="0"/>
              </a:rPr>
              <a:t>] q}</a:t>
            </a:r>
            <a:r>
              <a:rPr lang="en-US" sz="2800" dirty="0" err="1" smtClean="0">
                <a:latin typeface="Preeti" pitchFamily="2" charset="0"/>
              </a:rPr>
              <a:t>dfl;s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cjlwdf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e'Qmfg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'{kg]{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e'QmfgLsf</a:t>
            </a:r>
            <a:r>
              <a:rPr lang="en-US" sz="2800" dirty="0" smtClean="0">
                <a:latin typeface="Preeti" pitchFamily="2" charset="0"/>
              </a:rPr>
              <a:t>] k|df0f ;</a:t>
            </a:r>
            <a:r>
              <a:rPr lang="en-US" sz="2800" dirty="0" err="1" smtClean="0">
                <a:latin typeface="Preeti" pitchFamily="2" charset="0"/>
              </a:rPr>
              <a:t>lxt</a:t>
            </a:r>
            <a:r>
              <a:rPr lang="en-US" sz="2800" dirty="0" smtClean="0">
                <a:latin typeface="Preeti" pitchFamily="2" charset="0"/>
              </a:rPr>
              <a:t> 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smtClean="0">
                <a:latin typeface="Preeti" pitchFamily="2" charset="0"/>
              </a:rPr>
              <a:t>fi6</a:t>
            </a:r>
            <a:r>
              <a:rPr lang="en-US" sz="2800" dirty="0" smtClean="0">
                <a:latin typeface="Preeti"/>
              </a:rPr>
              <a:t>«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smtClean="0">
                <a:latin typeface="Preeti" pitchFamily="2" charset="0"/>
              </a:rPr>
              <a:t>a}+</a:t>
            </a:r>
            <a:r>
              <a:rPr lang="en-US" sz="2800" dirty="0" err="1" smtClean="0">
                <a:latin typeface="Preeti" pitchFamily="2" charset="0"/>
              </a:rPr>
              <a:t>sdf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cg'bfgnfO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lgj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bg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' kg]{ .</a:t>
            </a:r>
          </a:p>
          <a:p>
            <a:r>
              <a:rPr lang="en-US" sz="2800" dirty="0" smtClean="0">
                <a:latin typeface="Preeti" pitchFamily="2" charset="0"/>
              </a:rPr>
              <a:t>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smtClean="0">
                <a:latin typeface="Preeti" pitchFamily="2" charset="0"/>
              </a:rPr>
              <a:t>fi6</a:t>
            </a:r>
            <a:r>
              <a:rPr lang="en-US" sz="2800" dirty="0" smtClean="0">
                <a:latin typeface="Preeti"/>
              </a:rPr>
              <a:t>«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smtClean="0">
                <a:latin typeface="Preeti" pitchFamily="2" charset="0"/>
              </a:rPr>
              <a:t>a}+</a:t>
            </a:r>
            <a:r>
              <a:rPr lang="en-US" sz="2800" dirty="0" err="1" smtClean="0">
                <a:latin typeface="Preeti" pitchFamily="2" charset="0"/>
              </a:rPr>
              <a:t>sn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Aofhdf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' kg]{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zf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{vftfaf6 </a:t>
            </a:r>
            <a:r>
              <a:rPr lang="en-US" sz="2800" dirty="0" err="1" smtClean="0">
                <a:latin typeface="Preeti" pitchFamily="2" charset="0"/>
              </a:rPr>
              <a:t>zf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.</a:t>
            </a:r>
          </a:p>
          <a:p>
            <a:endParaRPr lang="en-US" sz="2800" dirty="0" smtClean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1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10898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Preeti" pitchFamily="2" charset="0"/>
              </a:rPr>
              <a:t>Aofh</a:t>
            </a:r>
            <a:r>
              <a:rPr lang="en-US" sz="3600" b="1" dirty="0" smtClean="0">
                <a:latin typeface="Preeti" pitchFamily="2" charset="0"/>
              </a:rPr>
              <a:t> </a:t>
            </a:r>
            <a:r>
              <a:rPr lang="en-US" sz="3600" b="1" dirty="0" err="1" smtClean="0">
                <a:latin typeface="Preeti" pitchFamily="2" charset="0"/>
              </a:rPr>
              <a:t>cg'bfg</a:t>
            </a:r>
            <a:r>
              <a:rPr lang="en-US" sz="3600" b="1" dirty="0" smtClean="0">
                <a:latin typeface="Preeti" pitchFamily="2" charset="0"/>
              </a:rPr>
              <a:t> /</a:t>
            </a:r>
            <a:r>
              <a:rPr lang="en-US" sz="3600" b="1" dirty="0" err="1" smtClean="0">
                <a:latin typeface="Preeti" pitchFamily="2" charset="0"/>
              </a:rPr>
              <a:t>sd</a:t>
            </a:r>
            <a:r>
              <a:rPr lang="en-US" sz="3600" b="1" dirty="0" smtClean="0">
                <a:latin typeface="Preeti" pitchFamily="2" charset="0"/>
              </a:rPr>
              <a:t> </a:t>
            </a:r>
            <a:r>
              <a:rPr lang="en-US" sz="3600" b="1" dirty="0" err="1" smtClean="0">
                <a:latin typeface="Preeti" pitchFamily="2" charset="0"/>
              </a:rPr>
              <a:t>dfu</a:t>
            </a:r>
            <a:r>
              <a:rPr lang="en-US" sz="3600" b="1" dirty="0" smtClean="0">
                <a:latin typeface="Preeti" pitchFamily="2" charset="0"/>
              </a:rPr>
              <a:t> </a:t>
            </a:r>
            <a:r>
              <a:rPr lang="en-US" sz="3600" b="1" dirty="0" err="1" smtClean="0">
                <a:latin typeface="Preeti" pitchFamily="2" charset="0"/>
              </a:rPr>
              <a:t>ug</a:t>
            </a:r>
            <a:r>
              <a:rPr lang="en-US" sz="3600" b="1" dirty="0" smtClean="0">
                <a:latin typeface="Preeti" pitchFamily="2" charset="0"/>
              </a:rPr>
              <a:t>]{ C0fLn] </a:t>
            </a:r>
            <a:r>
              <a:rPr lang="en-US" sz="3600" b="1" dirty="0" err="1" smtClean="0">
                <a:latin typeface="Preeti" pitchFamily="2" charset="0"/>
              </a:rPr>
              <a:t>ug</a:t>
            </a:r>
            <a:r>
              <a:rPr lang="en-US" sz="3600" b="1" dirty="0" smtClean="0">
                <a:latin typeface="Preeti" pitchFamily="2" charset="0"/>
              </a:rPr>
              <a:t>'{ kg]{ </a:t>
            </a:r>
            <a:r>
              <a:rPr lang="en-US" sz="3600" b="1" dirty="0" err="1" smtClean="0">
                <a:latin typeface="Preeti" pitchFamily="2" charset="0"/>
              </a:rPr>
              <a:t>sfo</a:t>
            </a:r>
            <a:r>
              <a:rPr lang="en-US" sz="3600" b="1" dirty="0" smtClean="0">
                <a:latin typeface="Preeti" pitchFamily="2" charset="0"/>
              </a:rPr>
              <a:t>{ -</a:t>
            </a:r>
            <a:r>
              <a:rPr lang="en-US" sz="3600" b="1" dirty="0" err="1" smtClean="0">
                <a:latin typeface="Preeti" pitchFamily="2" charset="0"/>
              </a:rPr>
              <a:t>a'Fbf</a:t>
            </a:r>
            <a:r>
              <a:rPr lang="en-US" sz="3600" b="1" dirty="0" smtClean="0">
                <a:latin typeface="Preeti" pitchFamily="2" charset="0"/>
              </a:rPr>
              <a:t> ^_</a:t>
            </a:r>
            <a:endParaRPr lang="en-US" sz="3600" b="1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63272" cy="28194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cg';'rL</a:t>
            </a:r>
            <a:r>
              <a:rPr lang="en-US" sz="2800" dirty="0" smtClean="0">
                <a:latin typeface="Preeti" pitchFamily="2" charset="0"/>
              </a:rPr>
              <a:t>–@ 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9fFrfdf ;</a:t>
            </a:r>
            <a:r>
              <a:rPr lang="en-US" sz="2800" dirty="0" err="1" smtClean="0">
                <a:latin typeface="Preeti" pitchFamily="2" charset="0"/>
              </a:rPr>
              <a:t>DjlGwt</a:t>
            </a:r>
            <a:r>
              <a:rPr lang="en-US" sz="2800" dirty="0" smtClean="0">
                <a:latin typeface="Preeti" pitchFamily="2" charset="0"/>
              </a:rPr>
              <a:t> a}+s </a:t>
            </a:r>
            <a:r>
              <a:rPr lang="en-US" sz="2800" dirty="0" err="1" smtClean="0">
                <a:latin typeface="Preeti" pitchFamily="2" charset="0"/>
              </a:rPr>
              <a:t>lj</a:t>
            </a:r>
            <a:r>
              <a:rPr lang="en-US" sz="2800" dirty="0" smtClean="0">
                <a:latin typeface="Preeti" pitchFamily="2" charset="0"/>
              </a:rPr>
              <a:t>=;+:</a:t>
            </a:r>
            <a:r>
              <a:rPr lang="en-US" sz="2800" dirty="0" err="1" smtClean="0">
                <a:latin typeface="Preeti" pitchFamily="2" charset="0"/>
              </a:rPr>
              <a:t>yfdf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lgj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bg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]</a:t>
            </a:r>
          </a:p>
          <a:p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fFjf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dod</a:t>
            </a:r>
            <a:r>
              <a:rPr lang="en-US" sz="2800" dirty="0" smtClean="0">
                <a:latin typeface="Preeti" pitchFamily="2" charset="0"/>
              </a:rPr>
              <a:t>} </a:t>
            </a:r>
            <a:r>
              <a:rPr lang="en-US" sz="2800" dirty="0" err="1" smtClean="0">
                <a:latin typeface="Preeti" pitchFamily="2" charset="0"/>
              </a:rPr>
              <a:t>e'QmfgL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.</a:t>
            </a:r>
          </a:p>
          <a:p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smtClean="0">
                <a:latin typeface="Preeti" pitchFamily="2" charset="0"/>
              </a:rPr>
              <a:t>;'/</a:t>
            </a:r>
            <a:r>
              <a:rPr lang="en-US" sz="2800" dirty="0" err="1" smtClean="0">
                <a:latin typeface="Preeti" pitchFamily="2" charset="0"/>
              </a:rPr>
              <a:t>lIft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nflu</a:t>
            </a:r>
            <a:r>
              <a:rPr lang="en-US" sz="2800" dirty="0" smtClean="0">
                <a:latin typeface="Preeti" pitchFamily="2" charset="0"/>
              </a:rPr>
              <a:t> a}+s </a:t>
            </a:r>
            <a:r>
              <a:rPr lang="en-US" sz="2800" dirty="0" err="1" smtClean="0">
                <a:latin typeface="Preeti" pitchFamily="2" charset="0"/>
              </a:rPr>
              <a:t>lj</a:t>
            </a:r>
            <a:r>
              <a:rPr lang="en-US" sz="2800" dirty="0" smtClean="0">
                <a:latin typeface="Preeti" pitchFamily="2" charset="0"/>
              </a:rPr>
              <a:t>=;+: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dfu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ljj</a:t>
            </a:r>
            <a:r>
              <a:rPr lang="en-US" sz="2800" dirty="0" smtClean="0">
                <a:latin typeface="Preeti" pitchFamily="2" charset="0"/>
              </a:rPr>
              <a:t>/0f </a:t>
            </a:r>
            <a:r>
              <a:rPr lang="en-US" sz="2800" dirty="0" err="1" smtClean="0">
                <a:latin typeface="Preeti" pitchFamily="2" charset="0"/>
              </a:rPr>
              <a:t>pknAw</a:t>
            </a:r>
            <a:r>
              <a:rPr lang="en-US" sz="2800" dirty="0" smtClean="0">
                <a:latin typeface="Preeti" pitchFamily="2" charset="0"/>
              </a:rPr>
              <a:t> u/pg] / </a:t>
            </a:r>
            <a:r>
              <a:rPr lang="en-US" sz="2800" dirty="0" err="1" smtClean="0">
                <a:latin typeface="Preeti" pitchFamily="2" charset="0"/>
              </a:rPr>
              <a:t>tf</a:t>
            </a:r>
            <a:r>
              <a:rPr lang="en-US" sz="2800" dirty="0" smtClean="0">
                <a:latin typeface="Preeti" pitchFamily="2" charset="0"/>
              </a:rPr>
              <a:t>]s]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zt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x?sf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kfngf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.</a:t>
            </a:r>
          </a:p>
          <a:p>
            <a:r>
              <a:rPr lang="en-US" sz="2800" dirty="0" err="1" smtClean="0">
                <a:latin typeface="Preeti" pitchFamily="2" charset="0"/>
              </a:rPr>
              <a:t>Hf'g</a:t>
            </a:r>
            <a:r>
              <a:rPr lang="en-US" sz="2800" dirty="0" smtClean="0">
                <a:latin typeface="Preeti" pitchFamily="2" charset="0"/>
              </a:rPr>
              <a:t> p</a:t>
            </a:r>
            <a:r>
              <a:rPr lang="en-US" sz="2800" dirty="0" smtClean="0">
                <a:latin typeface="Preeti"/>
              </a:rPr>
              <a:t>2]</a:t>
            </a:r>
            <a:r>
              <a:rPr lang="en-US" sz="2800" dirty="0" err="1" smtClean="0">
                <a:latin typeface="Preeti"/>
              </a:rPr>
              <a:t>Zosf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err="1" smtClean="0">
                <a:latin typeface="Preeti"/>
              </a:rPr>
              <a:t>nflu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shf</a:t>
            </a:r>
            <a:r>
              <a:rPr lang="en-US" sz="2800" dirty="0" smtClean="0">
                <a:latin typeface="Preeti"/>
              </a:rPr>
              <a:t>{ </a:t>
            </a:r>
            <a:r>
              <a:rPr lang="en-US" sz="2800" dirty="0" err="1" smtClean="0">
                <a:latin typeface="Preeti"/>
              </a:rPr>
              <a:t>lnPsf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err="1" smtClean="0">
                <a:latin typeface="Preeti"/>
              </a:rPr>
              <a:t>xf</a:t>
            </a:r>
            <a:r>
              <a:rPr lang="en-US" sz="2800" dirty="0" smtClean="0">
                <a:latin typeface="Preeti"/>
              </a:rPr>
              <a:t>] ;f]</a:t>
            </a:r>
            <a:r>
              <a:rPr lang="en-US" sz="2800" dirty="0" err="1" smtClean="0">
                <a:latin typeface="Preeti"/>
              </a:rPr>
              <a:t>xL</a:t>
            </a:r>
            <a:r>
              <a:rPr lang="en-US" sz="2800" dirty="0" smtClean="0">
                <a:latin typeface="Preeti"/>
              </a:rPr>
              <a:t> p2]</a:t>
            </a:r>
            <a:r>
              <a:rPr lang="en-US" sz="2800" dirty="0" err="1" smtClean="0">
                <a:latin typeface="Preeti"/>
              </a:rPr>
              <a:t>Zosf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nflu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dfq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shf</a:t>
            </a:r>
            <a:r>
              <a:rPr lang="en-US" sz="2800" dirty="0" smtClean="0">
                <a:latin typeface="Preeti"/>
              </a:rPr>
              <a:t>{ </a:t>
            </a:r>
            <a:r>
              <a:rPr lang="en-US" sz="2800" dirty="0" err="1" smtClean="0">
                <a:latin typeface="Preeti"/>
              </a:rPr>
              <a:t>nufgL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ug</a:t>
            </a:r>
            <a:r>
              <a:rPr lang="en-US" sz="2800" dirty="0" smtClean="0">
                <a:latin typeface="Preeti"/>
              </a:rPr>
              <a:t>'{ kg]{5 . ;</a:t>
            </a:r>
            <a:r>
              <a:rPr lang="en-US" sz="2800" dirty="0" err="1" smtClean="0">
                <a:latin typeface="Preeti"/>
              </a:rPr>
              <a:t>b'kof</a:t>
            </a:r>
            <a:r>
              <a:rPr lang="en-US" sz="2800" dirty="0" smtClean="0">
                <a:latin typeface="Preeti"/>
              </a:rPr>
              <a:t>]u </a:t>
            </a:r>
            <a:r>
              <a:rPr lang="en-US" sz="2800" dirty="0" err="1" smtClean="0">
                <a:latin typeface="Preeti"/>
              </a:rPr>
              <a:t>ePsf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err="1" smtClean="0">
                <a:latin typeface="Preeti"/>
              </a:rPr>
              <a:t>gkfOPdf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Jofh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cg'bf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lbOg</a:t>
            </a:r>
            <a:r>
              <a:rPr lang="en-US" sz="2800" dirty="0" smtClean="0">
                <a:latin typeface="Preeti"/>
              </a:rPr>
              <a:t>] 5}g .</a:t>
            </a:r>
          </a:p>
          <a:p>
            <a:endParaRPr lang="en-US" sz="2800" dirty="0">
              <a:latin typeface="Preeti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267200"/>
            <a:ext cx="8219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Preeti" pitchFamily="2" charset="0"/>
              </a:rPr>
              <a:t>a}+s </a:t>
            </a:r>
            <a:r>
              <a:rPr lang="en-US" sz="3200" b="1" dirty="0" err="1" smtClean="0">
                <a:latin typeface="Preeti" pitchFamily="2" charset="0"/>
              </a:rPr>
              <a:t>ljQLo</a:t>
            </a:r>
            <a:r>
              <a:rPr lang="en-US" sz="3200" b="1" dirty="0" smtClean="0">
                <a:latin typeface="Preeti" pitchFamily="2" charset="0"/>
              </a:rPr>
              <a:t> ;+:</a:t>
            </a:r>
            <a:r>
              <a:rPr lang="en-US" sz="3200" b="1" dirty="0" err="1" smtClean="0">
                <a:latin typeface="Preeti" pitchFamily="2" charset="0"/>
              </a:rPr>
              <a:t>ysf</a:t>
            </a:r>
            <a:r>
              <a:rPr lang="en-US" sz="3200" b="1" dirty="0" smtClean="0">
                <a:latin typeface="Preeti" pitchFamily="2" charset="0"/>
              </a:rPr>
              <a:t>] </a:t>
            </a:r>
            <a:r>
              <a:rPr lang="en-US" sz="3200" b="1" dirty="0" err="1" smtClean="0">
                <a:latin typeface="Preeti" pitchFamily="2" charset="0"/>
              </a:rPr>
              <a:t>sfd</a:t>
            </a:r>
            <a:r>
              <a:rPr lang="en-US" sz="3200" b="1" dirty="0" smtClean="0">
                <a:latin typeface="Preeti" pitchFamily="2" charset="0"/>
              </a:rPr>
              <a:t> </a:t>
            </a:r>
            <a:r>
              <a:rPr lang="en-US" sz="3200" b="1" dirty="0" err="1" smtClean="0">
                <a:latin typeface="Preeti" pitchFamily="2" charset="0"/>
              </a:rPr>
              <a:t>st</a:t>
            </a:r>
            <a:r>
              <a:rPr lang="en-US" sz="3200" b="1" dirty="0" smtClean="0">
                <a:latin typeface="Preeti" pitchFamily="2" charset="0"/>
              </a:rPr>
              <a:t>{Jo / </a:t>
            </a:r>
            <a:r>
              <a:rPr lang="en-US" sz="3200" b="1" dirty="0" err="1" smtClean="0">
                <a:latin typeface="Preeti" pitchFamily="2" charset="0"/>
              </a:rPr>
              <a:t>clwsf</a:t>
            </a:r>
            <a:r>
              <a:rPr lang="en-US" sz="3200" b="1" dirty="0" smtClean="0">
                <a:latin typeface="Preeti" pitchFamily="2" charset="0"/>
              </a:rPr>
              <a:t>/ -</a:t>
            </a:r>
            <a:r>
              <a:rPr lang="en-US" sz="3200" b="1" dirty="0" err="1" smtClean="0">
                <a:latin typeface="Preeti" pitchFamily="2" charset="0"/>
              </a:rPr>
              <a:t>a'Fbf</a:t>
            </a:r>
            <a:r>
              <a:rPr lang="en-US" sz="3200" b="1" dirty="0" smtClean="0">
                <a:latin typeface="Preeti" pitchFamily="2" charset="0"/>
              </a:rPr>
              <a:t> &amp;_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kl</a:t>
            </a:r>
            <a:r>
              <a:rPr lang="en-US" sz="2800" dirty="0" smtClean="0">
                <a:latin typeface="Preeti" pitchFamily="2" charset="0"/>
              </a:rPr>
              <a:t>/of]</a:t>
            </a:r>
            <a:r>
              <a:rPr lang="en-US" sz="2800" dirty="0" err="1" smtClean="0">
                <a:latin typeface="Preeti" pitchFamily="2" charset="0"/>
              </a:rPr>
              <a:t>hgfsf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DefJotf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b'kof</a:t>
            </a:r>
            <a:r>
              <a:rPr lang="en-US" sz="2800" dirty="0" smtClean="0">
                <a:latin typeface="Preeti" pitchFamily="2" charset="0"/>
              </a:rPr>
              <a:t>]u </a:t>
            </a:r>
            <a:r>
              <a:rPr lang="en-US" sz="2800" dirty="0" err="1" smtClean="0">
                <a:latin typeface="Preeti" pitchFamily="2" charset="0"/>
              </a:rPr>
              <a:t>x'g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cfwf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]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g;lsg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eP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To;sf</a:t>
            </a:r>
            <a:r>
              <a:rPr lang="en-US" sz="2800" dirty="0" smtClean="0">
                <a:latin typeface="Preeti" pitchFamily="2" charset="0"/>
              </a:rPr>
              <a:t>] :ki6 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/0f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smtClean="0">
                <a:latin typeface="Preeti" pitchFamily="2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C0fLn]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kfpg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afx</a:t>
            </a:r>
            <a:r>
              <a:rPr lang="en-US" sz="2800" dirty="0" smtClean="0">
                <a:latin typeface="Preeti" pitchFamily="2" charset="0"/>
              </a:rPr>
              <a:t>]s c? </a:t>
            </a:r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c;'n</a:t>
            </a:r>
            <a:r>
              <a:rPr lang="en-US" sz="2800" dirty="0" smtClean="0">
                <a:latin typeface="Preeti" pitchFamily="2" charset="0"/>
              </a:rPr>
              <a:t> u/]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k|df0f ;</a:t>
            </a:r>
            <a:r>
              <a:rPr lang="en-US" sz="2800" dirty="0" err="1" smtClean="0">
                <a:latin typeface="Preeti" pitchFamily="2" charset="0"/>
              </a:rPr>
              <a:t>lxt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smtClean="0">
                <a:latin typeface="Preeti" pitchFamily="2" charset="0"/>
              </a:rPr>
              <a:t>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/fi6«« </a:t>
            </a:r>
            <a:r>
              <a:rPr lang="en-US" sz="2800" dirty="0" smtClean="0">
                <a:latin typeface="Preeti" pitchFamily="2" charset="0"/>
              </a:rPr>
              <a:t>a}+s </a:t>
            </a:r>
            <a:r>
              <a:rPr lang="en-US" sz="2800" dirty="0" smtClean="0">
                <a:latin typeface="Preeti" pitchFamily="2" charset="0"/>
              </a:rPr>
              <a:t>;+u </a:t>
            </a:r>
            <a:r>
              <a:rPr lang="en-US" sz="2800" dirty="0" err="1" smtClean="0">
                <a:latin typeface="Preeti" pitchFamily="2" charset="0"/>
              </a:rPr>
              <a:t>zf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dfu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.</a:t>
            </a:r>
          </a:p>
        </p:txBody>
      </p:sp>
    </p:spTree>
    <p:extLst>
      <p:ext uri="{BB962C8B-B14F-4D97-AF65-F5344CB8AC3E}">
        <p14:creationId xmlns:p14="http://schemas.microsoft.com/office/powerpoint/2010/main" xmlns="" val="11771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642918"/>
            <a:ext cx="82192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Preeti" pitchFamily="2" charset="0"/>
              </a:rPr>
              <a:t>a}+s </a:t>
            </a:r>
            <a:r>
              <a:rPr lang="en-US" sz="3200" b="1" dirty="0" err="1" smtClean="0">
                <a:latin typeface="Preeti" pitchFamily="2" charset="0"/>
              </a:rPr>
              <a:t>ljQLo</a:t>
            </a:r>
            <a:r>
              <a:rPr lang="en-US" sz="3200" b="1" dirty="0" smtClean="0">
                <a:latin typeface="Preeti" pitchFamily="2" charset="0"/>
              </a:rPr>
              <a:t> ;+:</a:t>
            </a:r>
            <a:r>
              <a:rPr lang="en-US" sz="3200" b="1" dirty="0" err="1" smtClean="0">
                <a:latin typeface="Preeti" pitchFamily="2" charset="0"/>
              </a:rPr>
              <a:t>ysf</a:t>
            </a:r>
            <a:r>
              <a:rPr lang="en-US" sz="3200" b="1" dirty="0" smtClean="0">
                <a:latin typeface="Preeti" pitchFamily="2" charset="0"/>
              </a:rPr>
              <a:t>] </a:t>
            </a:r>
            <a:r>
              <a:rPr lang="en-US" sz="3200" b="1" dirty="0" err="1" smtClean="0">
                <a:latin typeface="Preeti" pitchFamily="2" charset="0"/>
              </a:rPr>
              <a:t>sfd</a:t>
            </a:r>
            <a:r>
              <a:rPr lang="en-US" sz="3200" b="1" dirty="0" smtClean="0">
                <a:latin typeface="Preeti" pitchFamily="2" charset="0"/>
              </a:rPr>
              <a:t> </a:t>
            </a:r>
            <a:r>
              <a:rPr lang="en-US" sz="3200" b="1" dirty="0" err="1" smtClean="0">
                <a:latin typeface="Preeti" pitchFamily="2" charset="0"/>
              </a:rPr>
              <a:t>st</a:t>
            </a:r>
            <a:r>
              <a:rPr lang="en-US" sz="3200" b="1" dirty="0" smtClean="0">
                <a:latin typeface="Preeti" pitchFamily="2" charset="0"/>
              </a:rPr>
              <a:t>{Jo / </a:t>
            </a:r>
            <a:r>
              <a:rPr lang="en-US" sz="3200" b="1" dirty="0" err="1" smtClean="0">
                <a:latin typeface="Preeti" pitchFamily="2" charset="0"/>
              </a:rPr>
              <a:t>clwsf</a:t>
            </a:r>
            <a:r>
              <a:rPr lang="en-US" sz="3200" b="1" dirty="0" smtClean="0">
                <a:latin typeface="Preeti" pitchFamily="2" charset="0"/>
              </a:rPr>
              <a:t>/ -</a:t>
            </a:r>
            <a:r>
              <a:rPr lang="en-US" sz="3200" b="1" dirty="0" err="1" smtClean="0">
                <a:latin typeface="Preeti" pitchFamily="2" charset="0"/>
              </a:rPr>
              <a:t>a'Fbf</a:t>
            </a:r>
            <a:r>
              <a:rPr lang="en-US" sz="3200" b="1" dirty="0" smtClean="0">
                <a:latin typeface="Preeti" pitchFamily="2" charset="0"/>
              </a:rPr>
              <a:t> &amp;_</a:t>
            </a:r>
          </a:p>
          <a:p>
            <a:endParaRPr lang="en-US" sz="3200" dirty="0" smtClean="0">
              <a:latin typeface="Preeti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kl</a:t>
            </a:r>
            <a:r>
              <a:rPr lang="en-US" sz="2800" dirty="0" smtClean="0">
                <a:latin typeface="Preeti" pitchFamily="2" charset="0"/>
              </a:rPr>
              <a:t>/of]</a:t>
            </a:r>
            <a:r>
              <a:rPr lang="en-US" sz="2800" dirty="0" err="1" smtClean="0">
                <a:latin typeface="Preeti" pitchFamily="2" charset="0"/>
              </a:rPr>
              <a:t>hgfsf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DefJotf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;</a:t>
            </a:r>
            <a:r>
              <a:rPr lang="en-US" sz="2800" dirty="0" err="1" smtClean="0">
                <a:latin typeface="Preeti" pitchFamily="2" charset="0"/>
              </a:rPr>
              <a:t>b'kof</a:t>
            </a:r>
            <a:r>
              <a:rPr lang="en-US" sz="2800" dirty="0" smtClean="0">
                <a:latin typeface="Preeti" pitchFamily="2" charset="0"/>
              </a:rPr>
              <a:t>]u </a:t>
            </a:r>
            <a:r>
              <a:rPr lang="en-US" sz="2800" dirty="0" err="1" smtClean="0">
                <a:latin typeface="Preeti" pitchFamily="2" charset="0"/>
              </a:rPr>
              <a:t>x'g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cfwf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]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g;lsg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eP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To;sf</a:t>
            </a:r>
            <a:r>
              <a:rPr lang="en-US" sz="2800" dirty="0" smtClean="0">
                <a:latin typeface="Preeti" pitchFamily="2" charset="0"/>
              </a:rPr>
              <a:t>] :ki6 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/0f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smtClean="0">
                <a:latin typeface="Preeti" pitchFamily="2" charset="0"/>
              </a:rPr>
              <a:t>.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C0fLn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kfpg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afx</a:t>
            </a:r>
            <a:r>
              <a:rPr lang="en-US" sz="2800" dirty="0" smtClean="0">
                <a:latin typeface="Preeti" pitchFamily="2" charset="0"/>
              </a:rPr>
              <a:t>]s c? </a:t>
            </a:r>
            <a:r>
              <a:rPr lang="en-US" sz="2800" dirty="0" err="1" smtClean="0">
                <a:latin typeface="Preeti" pitchFamily="2" charset="0"/>
              </a:rPr>
              <a:t>Jofh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c;'n</a:t>
            </a:r>
            <a:r>
              <a:rPr lang="en-US" sz="2800" dirty="0" smtClean="0">
                <a:latin typeface="Preeti" pitchFamily="2" charset="0"/>
              </a:rPr>
              <a:t> u/]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k|df0f ;</a:t>
            </a:r>
            <a:r>
              <a:rPr lang="en-US" sz="2800" dirty="0" err="1" smtClean="0">
                <a:latin typeface="Preeti" pitchFamily="2" charset="0"/>
              </a:rPr>
              <a:t>lxt</a:t>
            </a:r>
            <a:r>
              <a:rPr lang="en-US" sz="2800" dirty="0" smtClean="0">
                <a:latin typeface="Preeti" pitchFamily="2" charset="0"/>
              </a:rPr>
              <a:t> g]/</a:t>
            </a:r>
            <a:r>
              <a:rPr lang="en-US" sz="2800" dirty="0" err="1" smtClean="0">
                <a:latin typeface="Preeti" pitchFamily="2" charset="0"/>
              </a:rPr>
              <a:t>fa</a:t>
            </a:r>
            <a:r>
              <a:rPr lang="en-US" sz="2800" dirty="0" smtClean="0">
                <a:latin typeface="Preeti" pitchFamily="2" charset="0"/>
              </a:rPr>
              <a:t>} ;+u </a:t>
            </a:r>
            <a:r>
              <a:rPr lang="en-US" sz="2800" dirty="0" err="1" smtClean="0">
                <a:latin typeface="Preeti" pitchFamily="2" charset="0"/>
              </a:rPr>
              <a:t>zf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dfu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} ;</a:t>
            </a:r>
            <a:r>
              <a:rPr lang="en-US" sz="2800" dirty="0" err="1" smtClean="0">
                <a:latin typeface="Preeti" pitchFamily="2" charset="0"/>
              </a:rPr>
              <a:t>DjGwL</a:t>
            </a:r>
            <a:r>
              <a:rPr lang="en-US" sz="2800" dirty="0" smtClean="0">
                <a:latin typeface="Preeti" pitchFamily="2" charset="0"/>
              </a:rPr>
              <a:t> q}</a:t>
            </a:r>
            <a:r>
              <a:rPr lang="en-US" sz="2800" dirty="0" err="1" smtClean="0">
                <a:latin typeface="Preeti" pitchFamily="2" charset="0"/>
              </a:rPr>
              <a:t>dfl;s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ljj</a:t>
            </a:r>
            <a:r>
              <a:rPr lang="en-US" sz="2800" dirty="0" smtClean="0">
                <a:latin typeface="Preeti" pitchFamily="2" charset="0"/>
              </a:rPr>
              <a:t>/0f </a:t>
            </a:r>
            <a:r>
              <a:rPr lang="en-US" sz="2800" dirty="0" err="1" smtClean="0">
                <a:latin typeface="Preeti" pitchFamily="2" charset="0"/>
              </a:rPr>
              <a:t>tflsPsf</a:t>
            </a:r>
            <a:r>
              <a:rPr lang="en-US" sz="2800" dirty="0" smtClean="0">
                <a:latin typeface="Preeti" pitchFamily="2" charset="0"/>
              </a:rPr>
              <a:t>] 9fFRffdf </a:t>
            </a:r>
            <a:r>
              <a:rPr lang="en-US" sz="2400" dirty="0" smtClean="0">
                <a:latin typeface="Preeti" pitchFamily="2" charset="0"/>
              </a:rPr>
              <a:t>!% </a:t>
            </a:r>
            <a:r>
              <a:rPr lang="en-US" sz="2400" dirty="0" err="1" smtClean="0">
                <a:latin typeface="Preeti" pitchFamily="2" charset="0"/>
              </a:rPr>
              <a:t>lbg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leq</a:t>
            </a:r>
            <a:r>
              <a:rPr lang="en-US" sz="2400" dirty="0" smtClean="0">
                <a:latin typeface="Preeti" pitchFamily="2" charset="0"/>
              </a:rPr>
              <a:t> g]/</a:t>
            </a:r>
            <a:r>
              <a:rPr lang="en-US" sz="2400" dirty="0" err="1" smtClean="0">
                <a:latin typeface="Preeti" pitchFamily="2" charset="0"/>
              </a:rPr>
              <a:t>fa</a:t>
            </a:r>
            <a:r>
              <a:rPr lang="en-US" sz="2400" dirty="0" smtClean="0">
                <a:latin typeface="Preeti" pitchFamily="2" charset="0"/>
              </a:rPr>
              <a:t>}</a:t>
            </a:r>
            <a:r>
              <a:rPr lang="en-US" sz="2400" dirty="0" err="1" smtClean="0">
                <a:latin typeface="Preeti" pitchFamily="2" charset="0"/>
              </a:rPr>
              <a:t>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lbg</a:t>
            </a:r>
            <a:r>
              <a:rPr lang="en-US" sz="2400" dirty="0" smtClean="0">
                <a:latin typeface="Preeti" pitchFamily="2" charset="0"/>
              </a:rPr>
              <a:t>] 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clgjfo</a:t>
            </a:r>
            <a:r>
              <a:rPr lang="en-US" sz="2800" dirty="0" smtClean="0">
                <a:latin typeface="Preeti" pitchFamily="2" charset="0"/>
              </a:rPr>
              <a:t>{ ?</a:t>
            </a:r>
            <a:r>
              <a:rPr lang="en-US" sz="2800" dirty="0" err="1" smtClean="0">
                <a:latin typeface="Preeti" pitchFamily="2" charset="0"/>
              </a:rPr>
              <a:t>kdf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b'kof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lutf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lg</a:t>
            </a:r>
            <a:r>
              <a:rPr lang="en-US" sz="2800" dirty="0" smtClean="0">
                <a:latin typeface="Preeti" pitchFamily="2" charset="0"/>
              </a:rPr>
              <a:t>/LIf0f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/ </a:t>
            </a:r>
            <a:r>
              <a:rPr lang="en-US" sz="2800" dirty="0" err="1" smtClean="0">
                <a:latin typeface="Preeti" pitchFamily="2" charset="0"/>
              </a:rPr>
              <a:t>clen</a:t>
            </a:r>
            <a:r>
              <a:rPr lang="en-US" sz="2800" dirty="0" smtClean="0">
                <a:latin typeface="Preeti" pitchFamily="2" charset="0"/>
              </a:rPr>
              <a:t>]v /</a:t>
            </a:r>
            <a:r>
              <a:rPr lang="en-US" sz="2800" dirty="0" err="1" smtClean="0">
                <a:latin typeface="Preeti" pitchFamily="2" charset="0"/>
              </a:rPr>
              <a:t>fVg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Jofhb</a:t>
            </a:r>
            <a:r>
              <a:rPr lang="en-US" sz="2800" dirty="0" smtClean="0">
                <a:latin typeface="Preeti" pitchFamily="2" charset="0"/>
              </a:rPr>
              <a:t>/ </a:t>
            </a:r>
            <a:r>
              <a:rPr lang="en-US" sz="2800" dirty="0" err="1" smtClean="0">
                <a:latin typeface="Preeti" pitchFamily="2" charset="0"/>
              </a:rPr>
              <a:t>nufgL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cjlwe</a:t>
            </a:r>
            <a:r>
              <a:rPr lang="en-US" sz="2800" dirty="0" smtClean="0">
                <a:latin typeface="Preeti" pitchFamily="2" charset="0"/>
              </a:rPr>
              <a:t>/ j[l4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gkfO</a:t>
            </a:r>
            <a:r>
              <a:rPr lang="en-US" sz="2800" dirty="0" smtClean="0">
                <a:latin typeface="Preeti" pitchFamily="2" charset="0"/>
              </a:rPr>
              <a:t>{g] 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Preeti" pitchFamily="2" charset="0"/>
              </a:rPr>
              <a:t> g]/</a:t>
            </a:r>
            <a:r>
              <a:rPr lang="en-US" sz="2800" dirty="0" err="1" smtClean="0">
                <a:latin typeface="Preeti" pitchFamily="2" charset="0"/>
              </a:rPr>
              <a:t>fa</a:t>
            </a:r>
            <a:r>
              <a:rPr lang="en-US" sz="2800" dirty="0" smtClean="0">
                <a:latin typeface="Preeti" pitchFamily="2" charset="0"/>
              </a:rPr>
              <a:t>}+af6 </a:t>
            </a:r>
            <a:r>
              <a:rPr lang="en-US" sz="2800" dirty="0" err="1" smtClean="0">
                <a:latin typeface="Preeti" pitchFamily="2" charset="0"/>
              </a:rPr>
              <a:t>cg'udg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x'Fbf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;</a:t>
            </a:r>
            <a:r>
              <a:rPr lang="en-US" sz="2800" dirty="0" err="1" smtClean="0">
                <a:latin typeface="Preeti" pitchFamily="2" charset="0"/>
              </a:rPr>
              <a:t>b'kof</a:t>
            </a:r>
            <a:r>
              <a:rPr lang="en-US" sz="2800" dirty="0" smtClean="0">
                <a:latin typeface="Preeti" pitchFamily="2" charset="0"/>
              </a:rPr>
              <a:t>]u </a:t>
            </a:r>
            <a:r>
              <a:rPr lang="en-US" sz="2800" dirty="0" err="1" smtClean="0">
                <a:latin typeface="Preeti" pitchFamily="2" charset="0"/>
              </a:rPr>
              <a:t>ePsf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gkfOP</a:t>
            </a:r>
            <a:r>
              <a:rPr lang="en-US" sz="2800" dirty="0" smtClean="0">
                <a:latin typeface="Preeti" pitchFamily="2" charset="0"/>
              </a:rPr>
              <a:t> ;f]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glbg</a:t>
            </a:r>
            <a:r>
              <a:rPr lang="en-US" sz="2800" dirty="0" smtClean="0">
                <a:latin typeface="Preeti" pitchFamily="2" charset="0"/>
              </a:rPr>
              <a:t>]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836712"/>
            <a:ext cx="82192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Preeti" pitchFamily="2" charset="0"/>
              </a:rPr>
              <a:t>Gf</a:t>
            </a:r>
            <a:r>
              <a:rPr lang="en-US" sz="3200" b="1" dirty="0" smtClean="0">
                <a:latin typeface="Preeti" pitchFamily="2" charset="0"/>
              </a:rPr>
              <a:t>]</a:t>
            </a:r>
            <a:r>
              <a:rPr lang="en-US" sz="3200" b="1" dirty="0" err="1" smtClean="0">
                <a:latin typeface="Preeti" pitchFamily="2" charset="0"/>
              </a:rPr>
              <a:t>kfn</a:t>
            </a:r>
            <a:r>
              <a:rPr lang="en-US" sz="3200" b="1" dirty="0" smtClean="0">
                <a:latin typeface="Preeti" pitchFamily="2" charset="0"/>
              </a:rPr>
              <a:t> /fi6</a:t>
            </a:r>
            <a:r>
              <a:rPr lang="en-US" sz="3200" b="1" dirty="0" smtClean="0">
                <a:latin typeface="Preeti"/>
              </a:rPr>
              <a:t>«</a:t>
            </a:r>
            <a:r>
              <a:rPr lang="en-US" sz="3200" b="1" dirty="0" smtClean="0">
                <a:latin typeface="Preeti" pitchFamily="2" charset="0"/>
              </a:rPr>
              <a:t> a}+</a:t>
            </a:r>
            <a:r>
              <a:rPr lang="en-US" sz="3200" b="1" dirty="0" err="1" smtClean="0">
                <a:latin typeface="Preeti" pitchFamily="2" charset="0"/>
              </a:rPr>
              <a:t>ssf</a:t>
            </a:r>
            <a:r>
              <a:rPr lang="en-US" sz="3200" b="1" dirty="0" smtClean="0">
                <a:latin typeface="Preeti" pitchFamily="2" charset="0"/>
              </a:rPr>
              <a:t>] </a:t>
            </a:r>
            <a:r>
              <a:rPr lang="en-US" sz="3200" b="1" dirty="0" err="1" smtClean="0">
                <a:latin typeface="Preeti" pitchFamily="2" charset="0"/>
              </a:rPr>
              <a:t>sfd</a:t>
            </a:r>
            <a:r>
              <a:rPr lang="en-US" sz="3200" b="1" dirty="0" smtClean="0">
                <a:latin typeface="Preeti" pitchFamily="2" charset="0"/>
              </a:rPr>
              <a:t> </a:t>
            </a:r>
            <a:r>
              <a:rPr lang="en-US" sz="3200" b="1" dirty="0" err="1" smtClean="0">
                <a:latin typeface="Preeti" pitchFamily="2" charset="0"/>
              </a:rPr>
              <a:t>st</a:t>
            </a:r>
            <a:r>
              <a:rPr lang="en-US" sz="3200" b="1" dirty="0" smtClean="0">
                <a:latin typeface="Preeti" pitchFamily="2" charset="0"/>
              </a:rPr>
              <a:t>{Jo / </a:t>
            </a:r>
            <a:r>
              <a:rPr lang="en-US" sz="3200" b="1" dirty="0" err="1" smtClean="0">
                <a:latin typeface="Preeti" pitchFamily="2" charset="0"/>
              </a:rPr>
              <a:t>clwsf</a:t>
            </a:r>
            <a:r>
              <a:rPr lang="en-US" sz="3200" b="1" dirty="0" smtClean="0">
                <a:latin typeface="Preeti" pitchFamily="2" charset="0"/>
              </a:rPr>
              <a:t>/ -</a:t>
            </a:r>
            <a:r>
              <a:rPr lang="en-US" sz="3200" b="1" dirty="0" err="1" smtClean="0">
                <a:latin typeface="Preeti" pitchFamily="2" charset="0"/>
              </a:rPr>
              <a:t>a'Fbf</a:t>
            </a:r>
            <a:r>
              <a:rPr lang="en-US" sz="3200" b="1" dirty="0" smtClean="0">
                <a:latin typeface="Preeti" pitchFamily="2" charset="0"/>
              </a:rPr>
              <a:t> *_</a:t>
            </a:r>
          </a:p>
          <a:p>
            <a:endParaRPr lang="en-US" sz="3200" dirty="0" smtClean="0">
              <a:latin typeface="Preeti" pitchFamily="2" charset="0"/>
            </a:endParaRPr>
          </a:p>
          <a:p>
            <a:pPr marL="287338" indent="-287338">
              <a:buFont typeface="Arial" pitchFamily="34" charset="0"/>
              <a:buChar char="•"/>
            </a:pP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zf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 vftfaf6 ;</a:t>
            </a:r>
            <a:r>
              <a:rPr lang="en-US" sz="2800" dirty="0" err="1" smtClean="0">
                <a:latin typeface="Preeti" pitchFamily="2" charset="0"/>
              </a:rPr>
              <a:t>DjlGWft</a:t>
            </a:r>
            <a:r>
              <a:rPr lang="en-US" sz="2800" dirty="0" smtClean="0">
                <a:latin typeface="Preeti" pitchFamily="2" charset="0"/>
              </a:rPr>
              <a:t> a}+s </a:t>
            </a:r>
            <a:r>
              <a:rPr lang="en-US" sz="2800" dirty="0" err="1" smtClean="0">
                <a:latin typeface="Preeti" pitchFamily="2" charset="0"/>
              </a:rPr>
              <a:t>lj</a:t>
            </a:r>
            <a:r>
              <a:rPr lang="en-US" sz="2800" dirty="0" smtClean="0">
                <a:latin typeface="Preeti" pitchFamily="2" charset="0"/>
              </a:rPr>
              <a:t>=;+:</a:t>
            </a:r>
            <a:r>
              <a:rPr lang="en-US" sz="2800" dirty="0" err="1" smtClean="0">
                <a:latin typeface="Preeti" pitchFamily="2" charset="0"/>
              </a:rPr>
              <a:t>yfnfO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zf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 /</a:t>
            </a:r>
            <a:r>
              <a:rPr lang="en-US" sz="2800" dirty="0" err="1" smtClean="0">
                <a:latin typeface="Preeti" pitchFamily="2" charset="0"/>
              </a:rPr>
              <a:t>sd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pknAw</a:t>
            </a:r>
            <a:r>
              <a:rPr lang="en-US" sz="2800" dirty="0" smtClean="0">
                <a:latin typeface="Preeti" pitchFamily="2" charset="0"/>
              </a:rPr>
              <a:t> u/</a:t>
            </a:r>
            <a:r>
              <a:rPr lang="en-US" sz="2800" dirty="0" err="1" smtClean="0">
                <a:latin typeface="Preeti" pitchFamily="2" charset="0"/>
              </a:rPr>
              <a:t>fpg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pPr marL="287338" indent="-287338">
              <a:buFont typeface="Arial" pitchFamily="34" charset="0"/>
              <a:buChar char="•"/>
            </a:pPr>
            <a:r>
              <a:rPr lang="en-US" sz="2800" dirty="0" err="1" smtClean="0">
                <a:latin typeface="Preeti" pitchFamily="2" charset="0"/>
              </a:rPr>
              <a:t>zf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wegf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pknAw</a:t>
            </a:r>
            <a:r>
              <a:rPr lang="en-US" sz="2800" dirty="0" smtClean="0">
                <a:latin typeface="Preeti" pitchFamily="2" charset="0"/>
              </a:rPr>
              <a:t> u/</a:t>
            </a:r>
            <a:r>
              <a:rPr lang="en-US" sz="2800" dirty="0" err="1" smtClean="0">
                <a:latin typeface="Preeti" pitchFamily="2" charset="0"/>
              </a:rPr>
              <a:t>fPsf</a:t>
            </a:r>
            <a:r>
              <a:rPr lang="en-US" sz="2800" dirty="0" smtClean="0">
                <a:latin typeface="Preeti" pitchFamily="2" charset="0"/>
              </a:rPr>
              <a:t>] /</a:t>
            </a:r>
            <a:r>
              <a:rPr lang="en-US" sz="2800" dirty="0" err="1" smtClean="0">
                <a:latin typeface="Preeti" pitchFamily="2" charset="0"/>
              </a:rPr>
              <a:t>sdsf</a:t>
            </a:r>
            <a:r>
              <a:rPr lang="en-US" sz="2800" dirty="0" smtClean="0">
                <a:latin typeface="Preeti" pitchFamily="2" charset="0"/>
              </a:rPr>
              <a:t>] q}</a:t>
            </a:r>
            <a:r>
              <a:rPr lang="en-US" sz="2800" dirty="0" err="1" smtClean="0">
                <a:latin typeface="Preeti" pitchFamily="2" charset="0"/>
              </a:rPr>
              <a:t>dfl;s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ljj</a:t>
            </a:r>
            <a:r>
              <a:rPr lang="en-US" sz="2800" dirty="0" smtClean="0">
                <a:latin typeface="Preeti" pitchFamily="2" charset="0"/>
              </a:rPr>
              <a:t>/0f </a:t>
            </a:r>
            <a:r>
              <a:rPr lang="en-US" sz="2800" dirty="0" err="1" smtClean="0">
                <a:latin typeface="Preeti" pitchFamily="2" charset="0"/>
              </a:rPr>
              <a:t>cYf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dGqfnonfO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lbg</a:t>
            </a:r>
            <a:r>
              <a:rPr lang="en-US" sz="2800" dirty="0" smtClean="0">
                <a:latin typeface="Preeti" pitchFamily="2" charset="0"/>
              </a:rPr>
              <a:t>]</a:t>
            </a:r>
          </a:p>
          <a:p>
            <a:pPr marL="287338" indent="-287338">
              <a:buFont typeface="Arial" pitchFamily="34" charset="0"/>
              <a:buChar char="•"/>
            </a:pP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sfof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Gjog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cfjZos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lgodg</a:t>
            </a:r>
            <a:r>
              <a:rPr lang="en-US" sz="2800" dirty="0" smtClean="0">
                <a:latin typeface="Preeti" pitchFamily="2" charset="0"/>
              </a:rPr>
              <a:t>, </a:t>
            </a:r>
            <a:r>
              <a:rPr lang="en-US" sz="2800" dirty="0" err="1" smtClean="0">
                <a:latin typeface="Preeti" pitchFamily="2" charset="0"/>
              </a:rPr>
              <a:t>lgl</a:t>
            </a:r>
            <a:r>
              <a:rPr lang="en-US" sz="2800" dirty="0" smtClean="0">
                <a:latin typeface="Preeti" pitchFamily="2" charset="0"/>
              </a:rPr>
              <a:t>/If0f / ;'</a:t>
            </a:r>
            <a:r>
              <a:rPr lang="en-US" sz="2800" dirty="0" err="1" smtClean="0">
                <a:latin typeface="Preeti" pitchFamily="2" charset="0"/>
              </a:rPr>
              <a:t>kl</a:t>
            </a:r>
            <a:r>
              <a:rPr lang="en-US" sz="2800" dirty="0" smtClean="0">
                <a:latin typeface="Preeti" pitchFamily="2" charset="0"/>
              </a:rPr>
              <a:t>/j]If0f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.</a:t>
            </a:r>
          </a:p>
          <a:p>
            <a:pPr marL="287338" indent="-287338">
              <a:buFont typeface="Arial" pitchFamily="34" charset="0"/>
              <a:buChar char="•"/>
            </a:pP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lgl</a:t>
            </a:r>
            <a:r>
              <a:rPr lang="en-US" sz="2800" dirty="0" smtClean="0">
                <a:latin typeface="Preeti" pitchFamily="2" charset="0"/>
              </a:rPr>
              <a:t>/If0f </a:t>
            </a:r>
            <a:r>
              <a:rPr lang="en-US" sz="2800" dirty="0" err="1" smtClean="0">
                <a:latin typeface="Preeti" pitchFamily="2" charset="0"/>
              </a:rPr>
              <a:t>ubf</a:t>
            </a:r>
            <a:r>
              <a:rPr lang="en-US" sz="2800" dirty="0" smtClean="0">
                <a:latin typeface="Preeti" pitchFamily="2" charset="0"/>
              </a:rPr>
              <a:t>{ p</a:t>
            </a:r>
            <a:r>
              <a:rPr lang="en-US" sz="2800" dirty="0" smtClean="0">
                <a:latin typeface="Preeti"/>
              </a:rPr>
              <a:t>2]</a:t>
            </a:r>
            <a:r>
              <a:rPr lang="en-US" sz="2800" dirty="0" err="1" smtClean="0">
                <a:latin typeface="Preeti"/>
              </a:rPr>
              <a:t>Zo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cg'?k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ePsf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err="1" smtClean="0">
                <a:latin typeface="Preeti"/>
              </a:rPr>
              <a:t>gkfOP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k|rlnt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sfg'g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tyf</a:t>
            </a:r>
            <a:r>
              <a:rPr lang="en-US" sz="2800" dirty="0" smtClean="0">
                <a:latin typeface="Preeti"/>
              </a:rPr>
              <a:t> g]</a:t>
            </a:r>
            <a:r>
              <a:rPr lang="en-US" sz="2800" dirty="0" err="1" smtClean="0">
                <a:latin typeface="Preeti"/>
              </a:rPr>
              <a:t>kfn</a:t>
            </a:r>
            <a:r>
              <a:rPr lang="en-US" sz="2800" dirty="0" smtClean="0">
                <a:latin typeface="Preeti"/>
              </a:rPr>
              <a:t> /fi6 a}+</a:t>
            </a:r>
            <a:r>
              <a:rPr lang="en-US" sz="2800" dirty="0" err="1" smtClean="0">
                <a:latin typeface="Preeti"/>
              </a:rPr>
              <a:t>sn</a:t>
            </a:r>
            <a:r>
              <a:rPr lang="en-US" sz="2800" dirty="0" smtClean="0">
                <a:latin typeface="Preeti"/>
              </a:rPr>
              <a:t>]  </a:t>
            </a:r>
            <a:r>
              <a:rPr lang="en-US" sz="2800" dirty="0" err="1" smtClean="0">
                <a:latin typeface="Preeti"/>
              </a:rPr>
              <a:t>hf</a:t>
            </a:r>
            <a:r>
              <a:rPr lang="en-US" sz="2800" dirty="0" smtClean="0">
                <a:latin typeface="Preeti"/>
              </a:rPr>
              <a:t>/L u/]</a:t>
            </a:r>
            <a:r>
              <a:rPr lang="en-US" sz="2800" dirty="0" err="1" smtClean="0">
                <a:latin typeface="Preeti"/>
              </a:rPr>
              <a:t>sf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err="1" smtClean="0">
                <a:latin typeface="Preeti"/>
              </a:rPr>
              <a:t>lgb</a:t>
            </a:r>
            <a:r>
              <a:rPr lang="en-US" sz="2800" dirty="0" smtClean="0">
                <a:latin typeface="Preeti"/>
              </a:rPr>
              <a:t>]{</a:t>
            </a:r>
            <a:r>
              <a:rPr lang="en-US" sz="2800" dirty="0" err="1" smtClean="0">
                <a:latin typeface="Preeti"/>
              </a:rPr>
              <a:t>zg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adf</a:t>
            </a:r>
            <a:r>
              <a:rPr lang="en-US" sz="2800" dirty="0" smtClean="0">
                <a:latin typeface="Preeti"/>
              </a:rPr>
              <a:t>]</a:t>
            </a:r>
            <a:r>
              <a:rPr lang="en-US" sz="2800" dirty="0" err="1" smtClean="0">
                <a:latin typeface="Preeti"/>
              </a:rPr>
              <a:t>lhd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sf</a:t>
            </a:r>
            <a:r>
              <a:rPr lang="en-US" sz="2800" dirty="0" smtClean="0">
                <a:latin typeface="Preeti"/>
              </a:rPr>
              <a:t>/</a:t>
            </a:r>
            <a:r>
              <a:rPr lang="en-US" sz="2800" dirty="0" err="1" smtClean="0">
                <a:latin typeface="Preeti"/>
              </a:rPr>
              <a:t>jfxL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ug</a:t>
            </a:r>
            <a:r>
              <a:rPr lang="en-US" sz="2800" dirty="0" smtClean="0">
                <a:latin typeface="Preeti"/>
              </a:rPr>
              <a:t>]{ .</a:t>
            </a:r>
            <a:endParaRPr lang="en-US" sz="2800" dirty="0" smtClean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706" y="548680"/>
            <a:ext cx="8517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latin typeface="Preeti" pitchFamily="2" charset="0"/>
              </a:rPr>
              <a:t>s]</a:t>
            </a:r>
            <a:r>
              <a:rPr lang="en-US" sz="2800" b="1" dirty="0" err="1" smtClean="0">
                <a:latin typeface="Preeti" pitchFamily="2" charset="0"/>
              </a:rPr>
              <a:t>lGb|o</a:t>
            </a:r>
            <a:r>
              <a:rPr lang="en-US" sz="2800" b="1" dirty="0" smtClean="0">
                <a:latin typeface="Preeti" pitchFamily="2" charset="0"/>
              </a:rPr>
              <a:t> ;</a:t>
            </a:r>
            <a:r>
              <a:rPr lang="en-US" sz="2800" b="1" dirty="0" err="1" smtClean="0">
                <a:latin typeface="Preeti" pitchFamily="2" charset="0"/>
              </a:rPr>
              <a:t>dGjo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tyf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cg'udg</a:t>
            </a:r>
            <a:r>
              <a:rPr lang="en-US" sz="2800" b="1" dirty="0" smtClean="0">
                <a:latin typeface="Preeti" pitchFamily="2" charset="0"/>
              </a:rPr>
              <a:t> ;</a:t>
            </a:r>
            <a:r>
              <a:rPr lang="en-US" sz="2800" b="1" dirty="0" err="1" smtClean="0">
                <a:latin typeface="Preeti" pitchFamily="2" charset="0"/>
              </a:rPr>
              <a:t>ldltsf</a:t>
            </a:r>
            <a:r>
              <a:rPr lang="en-US" sz="2800" b="1" dirty="0" smtClean="0">
                <a:latin typeface="Preeti" pitchFamily="2" charset="0"/>
              </a:rPr>
              <a:t>] u7g / </a:t>
            </a:r>
            <a:r>
              <a:rPr lang="en-US" sz="2800" b="1" dirty="0" err="1" smtClean="0">
                <a:latin typeface="Preeti" pitchFamily="2" charset="0"/>
              </a:rPr>
              <a:t>sfd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st</a:t>
            </a:r>
            <a:r>
              <a:rPr lang="en-US" sz="2800" b="1" dirty="0" smtClean="0">
                <a:latin typeface="Preeti" pitchFamily="2" charset="0"/>
              </a:rPr>
              <a:t>{Jo </a:t>
            </a:r>
            <a:r>
              <a:rPr lang="en-US" sz="2800" b="1" dirty="0" err="1" smtClean="0">
                <a:latin typeface="Preeti" pitchFamily="2" charset="0"/>
              </a:rPr>
              <a:t>clwsf</a:t>
            </a:r>
            <a:r>
              <a:rPr lang="en-US" sz="2800" b="1" dirty="0" smtClean="0">
                <a:latin typeface="Preeti" pitchFamily="2" charset="0"/>
              </a:rPr>
              <a:t>/ -</a:t>
            </a:r>
            <a:r>
              <a:rPr lang="en-US" sz="2800" b="1" dirty="0" err="1" smtClean="0">
                <a:latin typeface="Preeti" pitchFamily="2" charset="0"/>
              </a:rPr>
              <a:t>a'Fbf</a:t>
            </a:r>
            <a:r>
              <a:rPr lang="en-US" sz="2800" b="1" dirty="0" smtClean="0">
                <a:latin typeface="Preeti" pitchFamily="2" charset="0"/>
              </a:rPr>
              <a:t> (_</a:t>
            </a:r>
            <a:endParaRPr lang="en-US" sz="2800" b="1" dirty="0">
              <a:latin typeface="Preeti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27584" y="1340768"/>
          <a:ext cx="7152456" cy="333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8632"/>
                <a:gridCol w="1463824"/>
              </a:tblGrid>
              <a:tr h="59116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s= 8]k'6L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ueg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{/, g]/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fa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}+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-a}+s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ljQLo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;+: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yf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lgodg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la=_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aseline="0" dirty="0" smtClean="0">
                          <a:latin typeface="Preeti" pitchFamily="2" charset="0"/>
                        </a:rPr>
                        <a:t> ;+of]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hs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 smtClean="0">
                          <a:latin typeface="Preeti" pitchFamily="2" charset="0"/>
                        </a:rPr>
                        <a:t>Vf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=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sfo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/L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lgb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]{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zs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, 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g]/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fa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}+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-a}+s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ljQLo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;+: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yf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lgodg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latin typeface="Preeti" pitchFamily="2" charset="0"/>
                        </a:rPr>
                        <a:t>;b:o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u= ;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x;lrj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, cy{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dGqfno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smtClean="0">
                          <a:latin typeface="Preeti" pitchFamily="2" charset="0"/>
                        </a:rPr>
                        <a:t>;b:o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3=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;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x;lrj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, s[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lif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ljsf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;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dGqfno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latin typeface="Preeti" pitchFamily="2" charset="0"/>
                        </a:rPr>
                        <a:t>;b:o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ª= ;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x;lrj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, kz'kG5L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ljsf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;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dGqfno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smtClean="0">
                          <a:latin typeface="Preeti" pitchFamily="2" charset="0"/>
                        </a:rPr>
                        <a:t>;b:o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Preeti" pitchFamily="2" charset="0"/>
                        </a:rPr>
                        <a:t>Rf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=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cWoIf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, g]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kfn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a}+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sz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Pzf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]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l;o;g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smtClean="0">
                          <a:latin typeface="Preeti" pitchFamily="2" charset="0"/>
                        </a:rPr>
                        <a:t>;b:o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5=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lgb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]{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zs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,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g]/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fa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}+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-a}+s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ljQLo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;+: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yf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lgodg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la=_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latin typeface="Preeti" pitchFamily="2" charset="0"/>
                        </a:rPr>
                        <a:t>;b:o ;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lrj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596" y="4869160"/>
            <a:ext cx="8501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b="1" dirty="0" err="1" smtClean="0">
                <a:latin typeface="Preeti" pitchFamily="2" charset="0"/>
              </a:rPr>
              <a:t>sfd</a:t>
            </a:r>
            <a:r>
              <a:rPr lang="en-GB" sz="2400" b="1" dirty="0" smtClean="0">
                <a:latin typeface="Preeti" pitchFamily="2" charset="0"/>
              </a:rPr>
              <a:t> </a:t>
            </a:r>
            <a:r>
              <a:rPr lang="en-GB" sz="2400" b="1" dirty="0" err="1" smtClean="0">
                <a:latin typeface="Preeti" pitchFamily="2" charset="0"/>
              </a:rPr>
              <a:t>st</a:t>
            </a:r>
            <a:r>
              <a:rPr lang="en-GB" sz="2400" b="1" dirty="0" smtClean="0">
                <a:latin typeface="Preeti" pitchFamily="2" charset="0"/>
              </a:rPr>
              <a:t>{Jo </a:t>
            </a:r>
            <a:r>
              <a:rPr lang="en-GB" sz="2400" b="1" dirty="0" err="1" smtClean="0">
                <a:latin typeface="Preeti" pitchFamily="2" charset="0"/>
              </a:rPr>
              <a:t>clwsf</a:t>
            </a:r>
            <a:r>
              <a:rPr lang="en-GB" sz="2400" b="1" dirty="0" smtClean="0">
                <a:latin typeface="Preeti" pitchFamily="2" charset="0"/>
              </a:rPr>
              <a:t>/ -</a:t>
            </a:r>
            <a:r>
              <a:rPr lang="en-GB" sz="2400" b="1" dirty="0" err="1" smtClean="0">
                <a:latin typeface="Preeti" pitchFamily="2" charset="0"/>
              </a:rPr>
              <a:t>a'Fbf</a:t>
            </a:r>
            <a:r>
              <a:rPr lang="en-GB" sz="2400" b="1" dirty="0" smtClean="0">
                <a:latin typeface="Preeti" pitchFamily="2" charset="0"/>
              </a:rPr>
              <a:t> !)_</a:t>
            </a:r>
          </a:p>
          <a:p>
            <a:pPr algn="just"/>
            <a:r>
              <a:rPr lang="en-GB" sz="2400" dirty="0" err="1" smtClean="0">
                <a:latin typeface="Preeti" pitchFamily="2" charset="0"/>
              </a:rPr>
              <a:t>cg'bfg</a:t>
            </a:r>
            <a:r>
              <a:rPr lang="en-GB" sz="2400" dirty="0" smtClean="0">
                <a:latin typeface="Preeti" pitchFamily="2" charset="0"/>
              </a:rPr>
              <a:t> ;</a:t>
            </a:r>
            <a:r>
              <a:rPr lang="en-GB" sz="2400" dirty="0" err="1" smtClean="0">
                <a:latin typeface="Preeti" pitchFamily="2" charset="0"/>
              </a:rPr>
              <a:t>DjGwL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Joj:yfsf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k|efjsf</a:t>
            </a:r>
            <a:r>
              <a:rPr lang="en-GB" sz="2400" dirty="0" smtClean="0">
                <a:latin typeface="Preeti" pitchFamily="2" charset="0"/>
              </a:rPr>
              <a:t>/L ?</a:t>
            </a:r>
            <a:r>
              <a:rPr lang="en-GB" sz="2400" dirty="0" err="1" smtClean="0">
                <a:latin typeface="Preeti" pitchFamily="2" charset="0"/>
              </a:rPr>
              <a:t>kdf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sfof</a:t>
            </a:r>
            <a:r>
              <a:rPr lang="en-GB" sz="2400" dirty="0" smtClean="0">
                <a:latin typeface="Preeti" pitchFamily="2" charset="0"/>
              </a:rPr>
              <a:t>{</a:t>
            </a:r>
            <a:r>
              <a:rPr lang="en-GB" sz="2400" dirty="0" err="1" smtClean="0">
                <a:latin typeface="Preeti" pitchFamily="2" charset="0"/>
              </a:rPr>
              <a:t>Gjogsf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nflu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cfjZos</a:t>
            </a:r>
            <a:r>
              <a:rPr lang="en-GB" sz="2400" dirty="0" smtClean="0">
                <a:latin typeface="Preeti" pitchFamily="2" charset="0"/>
              </a:rPr>
              <a:t> ;</a:t>
            </a:r>
            <a:r>
              <a:rPr lang="en-GB" sz="2400" dirty="0" err="1" smtClean="0">
                <a:latin typeface="Preeti" pitchFamily="2" charset="0"/>
              </a:rPr>
              <a:t>dGjo</a:t>
            </a:r>
            <a:r>
              <a:rPr lang="en-GB" sz="2400" dirty="0" smtClean="0">
                <a:latin typeface="Preeti" pitchFamily="2" charset="0"/>
              </a:rPr>
              <a:t>, </a:t>
            </a:r>
            <a:r>
              <a:rPr lang="en-GB" sz="2400" dirty="0" err="1" smtClean="0">
                <a:latin typeface="Preeti" pitchFamily="2" charset="0"/>
              </a:rPr>
              <a:t>cg'udg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]{, </a:t>
            </a:r>
            <a:r>
              <a:rPr lang="en-GB" sz="2400" dirty="0" err="1" smtClean="0">
                <a:latin typeface="Preeti" pitchFamily="2" charset="0"/>
              </a:rPr>
              <a:t>lg</a:t>
            </a:r>
            <a:r>
              <a:rPr lang="en-GB" sz="2400" dirty="0" smtClean="0">
                <a:latin typeface="Preeti" pitchFamily="2" charset="0"/>
              </a:rPr>
              <a:t>/LIf0f u/</a:t>
            </a:r>
            <a:r>
              <a:rPr lang="en-GB" sz="2400" dirty="0" err="1" smtClean="0">
                <a:latin typeface="Preeti" pitchFamily="2" charset="0"/>
              </a:rPr>
              <a:t>fpg</a:t>
            </a:r>
            <a:r>
              <a:rPr lang="en-GB" sz="2400" dirty="0" smtClean="0">
                <a:latin typeface="Preeti" pitchFamily="2" charset="0"/>
              </a:rPr>
              <a:t>], </a:t>
            </a:r>
            <a:r>
              <a:rPr lang="en-GB" sz="2400" dirty="0" err="1" smtClean="0">
                <a:latin typeface="Preeti" pitchFamily="2" charset="0"/>
              </a:rPr>
              <a:t>afwf</a:t>
            </a:r>
            <a:r>
              <a:rPr lang="en-GB" sz="2400" dirty="0" smtClean="0">
                <a:latin typeface="Preeti" pitchFamily="2" charset="0"/>
              </a:rPr>
              <a:t> c8rg </a:t>
            </a:r>
            <a:r>
              <a:rPr lang="en-GB" sz="2400" dirty="0" err="1" smtClean="0">
                <a:latin typeface="Preeti" pitchFamily="2" charset="0"/>
              </a:rPr>
              <a:t>km'sfpg</a:t>
            </a:r>
            <a:r>
              <a:rPr lang="en-GB" sz="2400" dirty="0" smtClean="0">
                <a:latin typeface="Preeti" pitchFamily="2" charset="0"/>
              </a:rPr>
              <a:t>], </a:t>
            </a:r>
            <a:r>
              <a:rPr lang="en-GB" sz="2400" dirty="0" err="1" smtClean="0">
                <a:latin typeface="Preeti" pitchFamily="2" charset="0"/>
              </a:rPr>
              <a:t>sfo</a:t>
            </a:r>
            <a:r>
              <a:rPr lang="en-GB" sz="2400" dirty="0" smtClean="0">
                <a:latin typeface="Preeti" pitchFamily="2" charset="0"/>
              </a:rPr>
              <a:t>{</a:t>
            </a:r>
            <a:r>
              <a:rPr lang="en-GB" sz="2400" dirty="0" err="1" smtClean="0">
                <a:latin typeface="Preeti" pitchFamily="2" charset="0"/>
              </a:rPr>
              <a:t>ljlwsf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AofVof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]{, </a:t>
            </a:r>
            <a:r>
              <a:rPr lang="en-GB" sz="2400" dirty="0" err="1" smtClean="0">
                <a:latin typeface="Preeti" pitchFamily="2" charset="0"/>
              </a:rPr>
              <a:t>Joj:yfdf</a:t>
            </a:r>
            <a:r>
              <a:rPr lang="en-GB" sz="2400" dirty="0" smtClean="0">
                <a:latin typeface="Preeti" pitchFamily="2" charset="0"/>
              </a:rPr>
              <a:t> x]/km]/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'{ k/]</a:t>
            </a:r>
            <a:r>
              <a:rPr lang="en-GB" sz="2400" dirty="0" err="1" smtClean="0">
                <a:latin typeface="Preeti" pitchFamily="2" charset="0"/>
              </a:rPr>
              <a:t>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k'g</a:t>
            </a:r>
            <a:r>
              <a:rPr lang="en-GB" sz="2400" dirty="0" smtClean="0">
                <a:latin typeface="Preeti" pitchFamily="2" charset="0"/>
              </a:rPr>
              <a:t>/</a:t>
            </a:r>
            <a:r>
              <a:rPr lang="en-GB" sz="2400" dirty="0" err="1" smtClean="0">
                <a:latin typeface="Preeti" pitchFamily="2" charset="0"/>
              </a:rPr>
              <a:t>fjnf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sgsf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nflu</a:t>
            </a:r>
            <a:r>
              <a:rPr lang="en-GB" sz="2400" dirty="0" smtClean="0">
                <a:latin typeface="Preeti" pitchFamily="2" charset="0"/>
              </a:rPr>
              <a:t> g]</a:t>
            </a:r>
            <a:r>
              <a:rPr lang="en-GB" sz="2400" dirty="0" err="1" smtClean="0">
                <a:latin typeface="Preeti" pitchFamily="2" charset="0"/>
              </a:rPr>
              <a:t>kfn</a:t>
            </a:r>
            <a:r>
              <a:rPr lang="en-GB" sz="2400" dirty="0" smtClean="0">
                <a:latin typeface="Preeti" pitchFamily="2" charset="0"/>
              </a:rPr>
              <a:t> ;/</a:t>
            </a:r>
            <a:r>
              <a:rPr lang="en-GB" sz="2400" dirty="0" err="1" smtClean="0">
                <a:latin typeface="Preeti" pitchFamily="2" charset="0"/>
              </a:rPr>
              <a:t>sf</a:t>
            </a:r>
            <a:r>
              <a:rPr lang="en-GB" sz="2400" dirty="0" smtClean="0">
                <a:latin typeface="Preeti" pitchFamily="2" charset="0"/>
              </a:rPr>
              <a:t>/, cy{ </a:t>
            </a:r>
            <a:r>
              <a:rPr lang="en-GB" sz="2400" dirty="0" err="1" smtClean="0">
                <a:latin typeface="Preeti" pitchFamily="2" charset="0"/>
              </a:rPr>
              <a:t>dGqfno</a:t>
            </a:r>
            <a:r>
              <a:rPr lang="en-GB" sz="2400" dirty="0" smtClean="0">
                <a:latin typeface="Preeti" pitchFamily="2" charset="0"/>
              </a:rPr>
              <a:t> ;</a:t>
            </a:r>
            <a:r>
              <a:rPr lang="en-GB" sz="2400" dirty="0" err="1" smtClean="0">
                <a:latin typeface="Preeti" pitchFamily="2" charset="0"/>
              </a:rPr>
              <a:t>dIf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l;kmfl</a:t>
            </a:r>
            <a:r>
              <a:rPr lang="en-GB" sz="2400" dirty="0" smtClean="0">
                <a:latin typeface="Preeti" pitchFamily="2" charset="0"/>
              </a:rPr>
              <a:t>/z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]{ . ;</a:t>
            </a:r>
            <a:r>
              <a:rPr lang="en-GB" sz="2400" dirty="0" err="1" smtClean="0">
                <a:latin typeface="Preeti" pitchFamily="2" charset="0"/>
              </a:rPr>
              <a:t>ldltsf</a:t>
            </a:r>
            <a:r>
              <a:rPr lang="en-GB" sz="2400" dirty="0" smtClean="0">
                <a:latin typeface="Preeti" pitchFamily="2" charset="0"/>
              </a:rPr>
              <a:t>] ;</a:t>
            </a:r>
            <a:r>
              <a:rPr lang="en-GB" sz="2400" dirty="0" err="1" smtClean="0">
                <a:latin typeface="Preeti" pitchFamily="2" charset="0"/>
              </a:rPr>
              <a:t>lrjfno</a:t>
            </a:r>
            <a:r>
              <a:rPr lang="en-GB" sz="2400" dirty="0" smtClean="0">
                <a:latin typeface="Preeti" pitchFamily="2" charset="0"/>
              </a:rPr>
              <a:t> g]=/f=j}=, a}+s </a:t>
            </a:r>
            <a:r>
              <a:rPr lang="en-GB" sz="2400" dirty="0" err="1" smtClean="0">
                <a:latin typeface="Preeti" pitchFamily="2" charset="0"/>
              </a:rPr>
              <a:t>tyf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ljQLo</a:t>
            </a:r>
            <a:r>
              <a:rPr lang="en-GB" sz="2400" dirty="0" smtClean="0">
                <a:latin typeface="Preeti" pitchFamily="2" charset="0"/>
              </a:rPr>
              <a:t> ;+:</a:t>
            </a:r>
            <a:r>
              <a:rPr lang="en-GB" sz="2400" dirty="0" err="1" smtClean="0">
                <a:latin typeface="Preeti" pitchFamily="2" charset="0"/>
              </a:rPr>
              <a:t>yf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lgodg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ljefudf</a:t>
            </a:r>
            <a:r>
              <a:rPr lang="en-GB" sz="2400" dirty="0" smtClean="0">
                <a:latin typeface="Preeti" pitchFamily="2" charset="0"/>
              </a:rPr>
              <a:t> /</a:t>
            </a:r>
            <a:r>
              <a:rPr lang="en-GB" sz="2400" dirty="0" err="1" smtClean="0">
                <a:latin typeface="Preeti" pitchFamily="2" charset="0"/>
              </a:rPr>
              <a:t>xg</a:t>
            </a:r>
            <a:r>
              <a:rPr lang="en-GB" sz="2400" dirty="0" smtClean="0">
                <a:latin typeface="Preeti" pitchFamily="2" charset="0"/>
              </a:rPr>
              <a:t>]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2910" y="357166"/>
            <a:ext cx="81323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err="1" smtClean="0">
                <a:latin typeface="Preeti" pitchFamily="2" charset="0"/>
              </a:rPr>
              <a:t>lhNnf</a:t>
            </a:r>
            <a:r>
              <a:rPr lang="en-US" sz="3200" dirty="0" smtClean="0">
                <a:latin typeface="Preeti" pitchFamily="2" charset="0"/>
              </a:rPr>
              <a:t> :t/Lo ;</a:t>
            </a:r>
            <a:r>
              <a:rPr lang="en-US" sz="3200" dirty="0" err="1" smtClean="0">
                <a:latin typeface="Preeti" pitchFamily="2" charset="0"/>
              </a:rPr>
              <a:t>dGjo</a:t>
            </a:r>
            <a:r>
              <a:rPr lang="en-US" sz="3200" dirty="0" smtClean="0">
                <a:latin typeface="Preeti" pitchFamily="2" charset="0"/>
              </a:rPr>
              <a:t> </a:t>
            </a:r>
            <a:r>
              <a:rPr lang="en-US" sz="3200" dirty="0" err="1" smtClean="0">
                <a:latin typeface="Preeti" pitchFamily="2" charset="0"/>
              </a:rPr>
              <a:t>tyf</a:t>
            </a:r>
            <a:r>
              <a:rPr lang="en-US" sz="3200" dirty="0" smtClean="0">
                <a:latin typeface="Preeti" pitchFamily="2" charset="0"/>
              </a:rPr>
              <a:t> </a:t>
            </a:r>
            <a:r>
              <a:rPr lang="en-US" sz="3200" dirty="0" err="1" smtClean="0">
                <a:latin typeface="Preeti" pitchFamily="2" charset="0"/>
              </a:rPr>
              <a:t>cg'udg</a:t>
            </a:r>
            <a:r>
              <a:rPr lang="en-US" sz="3200" dirty="0" smtClean="0">
                <a:latin typeface="Preeti" pitchFamily="2" charset="0"/>
              </a:rPr>
              <a:t> ;</a:t>
            </a:r>
            <a:r>
              <a:rPr lang="en-US" sz="3200" dirty="0" err="1" smtClean="0">
                <a:latin typeface="Preeti" pitchFamily="2" charset="0"/>
              </a:rPr>
              <a:t>ldltsf</a:t>
            </a:r>
            <a:r>
              <a:rPr lang="en-US" sz="3200" dirty="0" smtClean="0">
                <a:latin typeface="Preeti" pitchFamily="2" charset="0"/>
              </a:rPr>
              <a:t>] </a:t>
            </a:r>
            <a:r>
              <a:rPr lang="en-US" sz="3200" dirty="0" err="1" smtClean="0">
                <a:latin typeface="Preeti" pitchFamily="2" charset="0"/>
              </a:rPr>
              <a:t>Joj:yf</a:t>
            </a:r>
            <a:r>
              <a:rPr lang="en-US" sz="3200" dirty="0" smtClean="0">
                <a:latin typeface="Preeti" pitchFamily="2" charset="0"/>
              </a:rPr>
              <a:t> -</a:t>
            </a:r>
            <a:r>
              <a:rPr lang="en-US" sz="3200" dirty="0" err="1" smtClean="0">
                <a:latin typeface="Preeti" pitchFamily="2" charset="0"/>
              </a:rPr>
              <a:t>a'Fbf</a:t>
            </a:r>
            <a:r>
              <a:rPr lang="en-US" sz="3200" dirty="0" smtClean="0">
                <a:latin typeface="Preeti" pitchFamily="2" charset="0"/>
              </a:rPr>
              <a:t> !!_</a:t>
            </a:r>
            <a:endParaRPr lang="en-US" sz="3200" dirty="0">
              <a:latin typeface="Preeti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268760"/>
          <a:ext cx="8286808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43761"/>
                <a:gridCol w="1243047"/>
              </a:tblGrid>
              <a:tr h="44572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s=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lhNnf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s[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lif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ljsf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;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sfof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{no,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k|d'v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200" baseline="0" dirty="0" smtClean="0">
                          <a:latin typeface="Preeti" pitchFamily="2" charset="0"/>
                        </a:rPr>
                        <a:t> ;+of]</a:t>
                      </a:r>
                      <a:r>
                        <a:rPr lang="en-GB" sz="2200" baseline="0" dirty="0" err="1" smtClean="0">
                          <a:latin typeface="Preeti" pitchFamily="2" charset="0"/>
                        </a:rPr>
                        <a:t>hs</a:t>
                      </a:r>
                      <a:endParaRPr lang="en-GB" sz="22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 smtClean="0">
                          <a:latin typeface="Preeti" pitchFamily="2" charset="0"/>
                        </a:rPr>
                        <a:t>Vf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=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lhNnf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kz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' ;]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jf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sfof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{no,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k|d'v</a:t>
                      </a:r>
                      <a:endParaRPr lang="en-GB" sz="2400" dirty="0" smtClean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200" dirty="0" smtClean="0">
                          <a:latin typeface="Preeti" pitchFamily="2" charset="0"/>
                        </a:rPr>
                        <a:t>;b:o</a:t>
                      </a:r>
                      <a:endParaRPr lang="en-GB" sz="22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u= g]=/f=a}=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;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DjlGwt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lhNnfl:yt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sfof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nosf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cg';Gwfg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PsfO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k|d'v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-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cfkm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\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gf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]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sfof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{no /x]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]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lhNnfdf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dfq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_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200" dirty="0" smtClean="0">
                          <a:latin typeface="Preeti" pitchFamily="2" charset="0"/>
                        </a:rPr>
                        <a:t>;b:o</a:t>
                      </a:r>
                      <a:endParaRPr lang="en-GB" sz="22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3=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/fli6</a:t>
                      </a:r>
                      <a:r>
                        <a:rPr lang="en-GB" sz="2400" baseline="0" dirty="0" smtClean="0">
                          <a:latin typeface="Preeti"/>
                        </a:rPr>
                        <a:t>«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o afl0fHo a}+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s÷g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]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kfn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a}=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ln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=÷s[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lif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lj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=a}=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dWo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]af6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Pshgf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zfvf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sfof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{no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k|d'v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200" dirty="0" smtClean="0">
                          <a:latin typeface="Preeti" pitchFamily="2" charset="0"/>
                        </a:rPr>
                        <a:t>;b:o</a:t>
                      </a:r>
                      <a:endParaRPr lang="en-GB" sz="22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ª=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cGo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a}+s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tyf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ljQLo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;+:yfaf6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Pshgf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zfvf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sfof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{no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k|d'v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200" dirty="0" smtClean="0">
                          <a:latin typeface="Preeti" pitchFamily="2" charset="0"/>
                        </a:rPr>
                        <a:t>;b:o</a:t>
                      </a:r>
                      <a:endParaRPr lang="en-GB" sz="22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57166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Preeti" pitchFamily="2" charset="0"/>
                        </a:rPr>
                        <a:t>Rf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=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k|d'v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,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]if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tyf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n]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vf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lgoGqs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sfof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{no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200" dirty="0" smtClean="0">
                          <a:latin typeface="Preeti" pitchFamily="2" charset="0"/>
                        </a:rPr>
                        <a:t>;b:o</a:t>
                      </a:r>
                      <a:endParaRPr lang="en-GB" sz="2200" dirty="0">
                        <a:latin typeface="Preeti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Preeti" pitchFamily="2" charset="0"/>
                        </a:rPr>
                        <a:t>5= </a:t>
                      </a:r>
                      <a:r>
                        <a:rPr lang="en-GB" sz="2400" dirty="0" err="1" smtClean="0">
                          <a:latin typeface="Preeti" pitchFamily="2" charset="0"/>
                        </a:rPr>
                        <a:t>k|ltlglw</a:t>
                      </a:r>
                      <a:r>
                        <a:rPr lang="en-GB" sz="2400" dirty="0" smtClean="0">
                          <a:latin typeface="Preeti" pitchFamily="2" charset="0"/>
                        </a:rPr>
                        <a:t>,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: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yfgLo</a:t>
                      </a:r>
                      <a:r>
                        <a:rPr lang="en-GB" sz="2400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GB" sz="2400" baseline="0" dirty="0" err="1" smtClean="0">
                          <a:latin typeface="Preeti" pitchFamily="2" charset="0"/>
                        </a:rPr>
                        <a:t>tx</a:t>
                      </a:r>
                      <a:endParaRPr lang="en-GB" sz="2400" dirty="0">
                        <a:latin typeface="Preet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200" dirty="0" smtClean="0">
                          <a:latin typeface="Preeti" pitchFamily="2" charset="0"/>
                        </a:rPr>
                        <a:t>;b:o ;</a:t>
                      </a:r>
                      <a:r>
                        <a:rPr lang="en-GB" sz="2200" dirty="0" err="1" smtClean="0">
                          <a:latin typeface="Preeti" pitchFamily="2" charset="0"/>
                        </a:rPr>
                        <a:t>lrj</a:t>
                      </a:r>
                      <a:endParaRPr lang="en-GB" sz="2200" dirty="0">
                        <a:latin typeface="Preeti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72547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latin typeface="Preeti" pitchFamily="2" charset="0"/>
              </a:rPr>
              <a:t>lhNnf</a:t>
            </a:r>
            <a:r>
              <a:rPr lang="en-US" sz="2800" b="1" dirty="0" smtClean="0">
                <a:latin typeface="Preeti" pitchFamily="2" charset="0"/>
              </a:rPr>
              <a:t> :t/Lo ;</a:t>
            </a:r>
            <a:r>
              <a:rPr lang="en-US" sz="2800" b="1" dirty="0" err="1" smtClean="0">
                <a:latin typeface="Preeti" pitchFamily="2" charset="0"/>
              </a:rPr>
              <a:t>dGjo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tyf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cg'udg</a:t>
            </a:r>
            <a:r>
              <a:rPr lang="en-US" sz="2800" b="1" dirty="0" smtClean="0">
                <a:latin typeface="Preeti" pitchFamily="2" charset="0"/>
              </a:rPr>
              <a:t> ;</a:t>
            </a:r>
            <a:r>
              <a:rPr lang="en-US" sz="2800" b="1" dirty="0" err="1" smtClean="0">
                <a:latin typeface="Preeti" pitchFamily="2" charset="0"/>
              </a:rPr>
              <a:t>ldltsf</a:t>
            </a:r>
            <a:r>
              <a:rPr lang="en-US" sz="2800" b="1" dirty="0" smtClean="0">
                <a:latin typeface="Preeti" pitchFamily="2" charset="0"/>
              </a:rPr>
              <a:t>] </a:t>
            </a:r>
            <a:r>
              <a:rPr lang="en-US" sz="2800" b="1" dirty="0" err="1" smtClean="0">
                <a:latin typeface="Preeti" pitchFamily="2" charset="0"/>
              </a:rPr>
              <a:t>sfd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st</a:t>
            </a:r>
            <a:r>
              <a:rPr lang="en-US" sz="2800" b="1" dirty="0" smtClean="0">
                <a:latin typeface="Preeti" pitchFamily="2" charset="0"/>
              </a:rPr>
              <a:t>{Jo </a:t>
            </a:r>
            <a:r>
              <a:rPr lang="en-US" sz="2800" b="1" dirty="0" err="1" smtClean="0">
                <a:latin typeface="Preeti" pitchFamily="2" charset="0"/>
              </a:rPr>
              <a:t>clwsf</a:t>
            </a:r>
            <a:r>
              <a:rPr lang="en-US" sz="2800" b="1" dirty="0" smtClean="0">
                <a:latin typeface="Preeti" pitchFamily="2" charset="0"/>
              </a:rPr>
              <a:t>/ -</a:t>
            </a:r>
            <a:r>
              <a:rPr lang="en-US" sz="2800" b="1" dirty="0" err="1" smtClean="0">
                <a:latin typeface="Preeti" pitchFamily="2" charset="0"/>
              </a:rPr>
              <a:t>a'Fbf</a:t>
            </a:r>
            <a:r>
              <a:rPr lang="en-US" sz="2800" b="1" dirty="0" smtClean="0">
                <a:latin typeface="Preeti" pitchFamily="2" charset="0"/>
              </a:rPr>
              <a:t> !@_</a:t>
            </a:r>
            <a:endParaRPr lang="en-US" sz="2800" b="1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696"/>
            <a:ext cx="8229600" cy="2828932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Preeti" pitchFamily="2" charset="0"/>
              </a:rPr>
              <a:t>shf</a:t>
            </a:r>
            <a:r>
              <a:rPr lang="en-US" sz="2400" dirty="0" smtClean="0">
                <a:latin typeface="Preeti" pitchFamily="2" charset="0"/>
              </a:rPr>
              <a:t>{ </a:t>
            </a:r>
            <a:r>
              <a:rPr lang="en-US" sz="2400" dirty="0" err="1" smtClean="0">
                <a:latin typeface="Preeti" pitchFamily="2" charset="0"/>
              </a:rPr>
              <a:t>tyf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cg'bfg</a:t>
            </a:r>
            <a:r>
              <a:rPr lang="en-US" sz="2400" dirty="0" smtClean="0">
                <a:latin typeface="Preeti" pitchFamily="2" charset="0"/>
              </a:rPr>
              <a:t> ;</a:t>
            </a:r>
            <a:r>
              <a:rPr lang="en-US" sz="2400" dirty="0" err="1" smtClean="0">
                <a:latin typeface="Preeti" pitchFamily="2" charset="0"/>
              </a:rPr>
              <a:t>DjGwdf</a:t>
            </a:r>
            <a:r>
              <a:rPr lang="en-US" sz="2400" dirty="0" smtClean="0">
                <a:latin typeface="Preeti" pitchFamily="2" charset="0"/>
              </a:rPr>
              <a:t> s[</a:t>
            </a:r>
            <a:r>
              <a:rPr lang="en-US" sz="2400" dirty="0" err="1" smtClean="0">
                <a:latin typeface="Preeti" pitchFamily="2" charset="0"/>
              </a:rPr>
              <a:t>ifsx</a:t>
            </a:r>
            <a:r>
              <a:rPr lang="en-US" sz="2400" dirty="0" smtClean="0">
                <a:latin typeface="Preeti" pitchFamily="2" charset="0"/>
              </a:rPr>
              <a:t>? </a:t>
            </a:r>
            <a:r>
              <a:rPr lang="en-US" sz="2400" dirty="0" err="1" smtClean="0">
                <a:latin typeface="Preeti" pitchFamily="2" charset="0"/>
              </a:rPr>
              <a:t>Tfyf</a:t>
            </a:r>
            <a:r>
              <a:rPr lang="en-US" sz="2400" dirty="0" smtClean="0">
                <a:latin typeface="Preeti" pitchFamily="2" charset="0"/>
              </a:rPr>
              <a:t> :</a:t>
            </a:r>
            <a:r>
              <a:rPr lang="en-US" sz="2400" dirty="0" err="1" smtClean="0">
                <a:latin typeface="Preeti" pitchFamily="2" charset="0"/>
              </a:rPr>
              <a:t>yfgLo</a:t>
            </a:r>
            <a:r>
              <a:rPr lang="en-US" sz="2400" dirty="0" smtClean="0">
                <a:latin typeface="Preeti" pitchFamily="2" charset="0"/>
              </a:rPr>
              <a:t> ?</a:t>
            </a:r>
            <a:r>
              <a:rPr lang="en-US" sz="2400" dirty="0" err="1" smtClean="0">
                <a:latin typeface="Preeti" pitchFamily="2" charset="0"/>
              </a:rPr>
              <a:t>kdf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k|rf</a:t>
            </a:r>
            <a:r>
              <a:rPr lang="en-US" sz="2400" dirty="0" smtClean="0">
                <a:latin typeface="Preeti" pitchFamily="2" charset="0"/>
              </a:rPr>
              <a:t>/ k|;f/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]{ .</a:t>
            </a:r>
          </a:p>
          <a:p>
            <a:r>
              <a:rPr lang="en-US" sz="2400" dirty="0" err="1" smtClean="0">
                <a:latin typeface="Preeti" pitchFamily="2" charset="0"/>
              </a:rPr>
              <a:t>lhNnfdf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shf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nfO</a:t>
            </a:r>
            <a:r>
              <a:rPr lang="en-US" sz="2400" dirty="0" smtClean="0">
                <a:latin typeface="Preeti" pitchFamily="2" charset="0"/>
              </a:rPr>
              <a:t>{ ;</a:t>
            </a:r>
            <a:r>
              <a:rPr lang="en-US" sz="2400" dirty="0" err="1" smtClean="0">
                <a:latin typeface="Preeti" pitchFamily="2" charset="0"/>
              </a:rPr>
              <a:t>xh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kfg</a:t>
            </a:r>
            <a:r>
              <a:rPr lang="en-US" sz="2400" dirty="0" smtClean="0">
                <a:latin typeface="Preeti" pitchFamily="2" charset="0"/>
              </a:rPr>
              <a:t>{ ;</a:t>
            </a:r>
            <a:r>
              <a:rPr lang="en-US" sz="2400" dirty="0" err="1" smtClean="0">
                <a:latin typeface="Preeti" pitchFamily="2" charset="0"/>
              </a:rPr>
              <a:t>d'lrt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Joj:yf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ldnfpg</a:t>
            </a:r>
            <a:r>
              <a:rPr lang="en-US" sz="2400" dirty="0" smtClean="0">
                <a:latin typeface="Preeti" pitchFamily="2" charset="0"/>
              </a:rPr>
              <a:t>] .</a:t>
            </a:r>
          </a:p>
          <a:p>
            <a:r>
              <a:rPr lang="en-US" sz="2400" dirty="0" err="1" smtClean="0">
                <a:latin typeface="Preeti" pitchFamily="2" charset="0"/>
              </a:rPr>
              <a:t>shf</a:t>
            </a:r>
            <a:r>
              <a:rPr lang="en-US" sz="2400" dirty="0" smtClean="0">
                <a:latin typeface="Preeti" pitchFamily="2" charset="0"/>
              </a:rPr>
              <a:t>{ </a:t>
            </a:r>
            <a:r>
              <a:rPr lang="en-US" sz="2400" dirty="0" err="1" smtClean="0">
                <a:latin typeface="Preeti" pitchFamily="2" charset="0"/>
              </a:rPr>
              <a:t>ljt</a:t>
            </a:r>
            <a:r>
              <a:rPr lang="en-US" sz="2400" dirty="0" smtClean="0">
                <a:latin typeface="Preeti" pitchFamily="2" charset="0"/>
              </a:rPr>
              <a:t>/0f ;</a:t>
            </a:r>
            <a:r>
              <a:rPr lang="en-US" sz="2400" dirty="0" err="1" smtClean="0">
                <a:latin typeface="Preeti" pitchFamily="2" charset="0"/>
              </a:rPr>
              <a:t>DjGwdf</a:t>
            </a:r>
            <a:r>
              <a:rPr lang="en-US" sz="2400" dirty="0" smtClean="0">
                <a:latin typeface="Preeti" pitchFamily="2" charset="0"/>
              </a:rPr>
              <a:t> s[</a:t>
            </a:r>
            <a:r>
              <a:rPr lang="en-US" sz="2400" dirty="0" err="1" smtClean="0">
                <a:latin typeface="Preeti" pitchFamily="2" charset="0"/>
              </a:rPr>
              <a:t>ifsx?sf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u'gf;fnfO</a:t>
            </a:r>
            <a:r>
              <a:rPr lang="en-US" sz="2400" dirty="0" smtClean="0">
                <a:latin typeface="Preeti" pitchFamily="2" charset="0"/>
              </a:rPr>
              <a:t>{ </a:t>
            </a:r>
            <a:r>
              <a:rPr lang="en-US" sz="2400" dirty="0" err="1" smtClean="0">
                <a:latin typeface="Preeti" pitchFamily="2" charset="0"/>
              </a:rPr>
              <a:t>oyf</a:t>
            </a:r>
            <a:r>
              <a:rPr lang="en-US" sz="2400" dirty="0" smtClean="0">
                <a:latin typeface="Preeti" pitchFamily="2" charset="0"/>
              </a:rPr>
              <a:t>]</a:t>
            </a:r>
            <a:r>
              <a:rPr lang="en-US" sz="2400" dirty="0" err="1" smtClean="0">
                <a:latin typeface="Preeti" pitchFamily="2" charset="0"/>
              </a:rPr>
              <a:t>lrt</a:t>
            </a:r>
            <a:r>
              <a:rPr lang="en-US" sz="2400" dirty="0" smtClean="0">
                <a:latin typeface="Preeti" pitchFamily="2" charset="0"/>
              </a:rPr>
              <a:t> ;</a:t>
            </a:r>
            <a:r>
              <a:rPr lang="en-US" sz="2400" dirty="0" err="1" smtClean="0">
                <a:latin typeface="Preeti" pitchFamily="2" charset="0"/>
              </a:rPr>
              <a:t>Djf</a:t>
            </a:r>
            <a:r>
              <a:rPr lang="en-US" sz="2400" dirty="0" smtClean="0">
                <a:latin typeface="Preeti" pitchFamily="2" charset="0"/>
              </a:rPr>
              <a:t>]</a:t>
            </a:r>
            <a:r>
              <a:rPr lang="en-US" sz="2400" dirty="0" err="1" smtClean="0">
                <a:latin typeface="Preeti" pitchFamily="2" charset="0"/>
              </a:rPr>
              <a:t>wg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]{ .</a:t>
            </a:r>
          </a:p>
          <a:p>
            <a:r>
              <a:rPr lang="en-US" sz="2400" dirty="0" err="1" smtClean="0">
                <a:latin typeface="Preeti" pitchFamily="2" charset="0"/>
              </a:rPr>
              <a:t>lhNnfsf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shf</a:t>
            </a:r>
            <a:r>
              <a:rPr lang="en-US" sz="2400" dirty="0" smtClean="0">
                <a:latin typeface="Preeti" pitchFamily="2" charset="0"/>
              </a:rPr>
              <a:t>{ </a:t>
            </a:r>
            <a:r>
              <a:rPr lang="en-US" sz="2400" dirty="0" err="1" smtClean="0">
                <a:latin typeface="Preeti" pitchFamily="2" charset="0"/>
              </a:rPr>
              <a:t>ljj</a:t>
            </a:r>
            <a:r>
              <a:rPr lang="en-US" sz="2400" dirty="0" smtClean="0">
                <a:latin typeface="Preeti" pitchFamily="2" charset="0"/>
              </a:rPr>
              <a:t>/0f </a:t>
            </a:r>
            <a:r>
              <a:rPr lang="en-US" sz="2400" dirty="0" err="1" smtClean="0">
                <a:latin typeface="Preeti" pitchFamily="2" charset="0"/>
              </a:rPr>
              <a:t>tof</a:t>
            </a:r>
            <a:r>
              <a:rPr lang="en-US" sz="2400" dirty="0" smtClean="0">
                <a:latin typeface="Preeti" pitchFamily="2" charset="0"/>
              </a:rPr>
              <a:t>/ u/L s]</a:t>
            </a:r>
            <a:r>
              <a:rPr lang="en-US" sz="2400" dirty="0" err="1" smtClean="0">
                <a:latin typeface="Preeti" pitchFamily="2" charset="0"/>
              </a:rPr>
              <a:t>lGb|o</a:t>
            </a:r>
            <a:r>
              <a:rPr lang="en-US" sz="2400" dirty="0" smtClean="0">
                <a:latin typeface="Preeti" pitchFamily="2" charset="0"/>
              </a:rPr>
              <a:t> ;=c=;</a:t>
            </a:r>
            <a:r>
              <a:rPr lang="en-US" sz="2400" dirty="0" err="1" smtClean="0">
                <a:latin typeface="Preeti" pitchFamily="2" charset="0"/>
              </a:rPr>
              <a:t>dltdf</a:t>
            </a:r>
            <a:r>
              <a:rPr lang="en-US" sz="2400" dirty="0" smtClean="0">
                <a:latin typeface="Preeti" pitchFamily="2" charset="0"/>
              </a:rPr>
              <a:t> k]z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]{ .</a:t>
            </a:r>
          </a:p>
          <a:p>
            <a:r>
              <a:rPr lang="en-US" sz="2400" dirty="0" smtClean="0">
                <a:latin typeface="Preeti" pitchFamily="2" charset="0"/>
              </a:rPr>
              <a:t>s]</a:t>
            </a:r>
            <a:r>
              <a:rPr lang="en-US" sz="2400" dirty="0" err="1" smtClean="0">
                <a:latin typeface="Preeti" pitchFamily="2" charset="0"/>
              </a:rPr>
              <a:t>lGb|o</a:t>
            </a:r>
            <a:r>
              <a:rPr lang="en-US" sz="2400" dirty="0" smtClean="0">
                <a:latin typeface="Preeti" pitchFamily="2" charset="0"/>
              </a:rPr>
              <a:t> ;=c=;</a:t>
            </a:r>
            <a:r>
              <a:rPr lang="en-US" sz="2400" dirty="0" err="1" smtClean="0">
                <a:latin typeface="Preeti" pitchFamily="2" charset="0"/>
              </a:rPr>
              <a:t>ldltsf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lgb</a:t>
            </a:r>
            <a:r>
              <a:rPr lang="en-US" sz="2400" dirty="0" smtClean="0">
                <a:latin typeface="Preeti" pitchFamily="2" charset="0"/>
              </a:rPr>
              <a:t>]{</a:t>
            </a:r>
            <a:r>
              <a:rPr lang="en-US" sz="2400" dirty="0" err="1" smtClean="0">
                <a:latin typeface="Preeti" pitchFamily="2" charset="0"/>
              </a:rPr>
              <a:t>zg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kfngf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]{÷u/</a:t>
            </a:r>
            <a:r>
              <a:rPr lang="en-US" sz="2400" dirty="0" err="1" smtClean="0">
                <a:latin typeface="Preeti" pitchFamily="2" charset="0"/>
              </a:rPr>
              <a:t>fpg</a:t>
            </a:r>
            <a:r>
              <a:rPr lang="en-US" sz="2400" dirty="0" smtClean="0">
                <a:latin typeface="Preeti" pitchFamily="2" charset="0"/>
              </a:rPr>
              <a:t>] .</a:t>
            </a:r>
          </a:p>
          <a:p>
            <a:r>
              <a:rPr lang="en-US" sz="2400" dirty="0" smtClean="0">
                <a:latin typeface="Preeti" pitchFamily="2" charset="0"/>
              </a:rPr>
              <a:t>s]</a:t>
            </a:r>
            <a:r>
              <a:rPr lang="en-US" sz="2400" dirty="0" err="1" smtClean="0">
                <a:latin typeface="Preeti" pitchFamily="2" charset="0"/>
              </a:rPr>
              <a:t>lGb|o</a:t>
            </a:r>
            <a:r>
              <a:rPr lang="en-US" sz="2400" dirty="0" smtClean="0">
                <a:latin typeface="Preeti" pitchFamily="2" charset="0"/>
              </a:rPr>
              <a:t> ;=c=;</a:t>
            </a:r>
            <a:r>
              <a:rPr lang="en-US" sz="2400" dirty="0" err="1" smtClean="0">
                <a:latin typeface="Preeti" pitchFamily="2" charset="0"/>
              </a:rPr>
              <a:t>ldltn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tf</a:t>
            </a:r>
            <a:r>
              <a:rPr lang="en-US" sz="2400" dirty="0" smtClean="0">
                <a:latin typeface="Preeti" pitchFamily="2" charset="0"/>
              </a:rPr>
              <a:t>]s]</a:t>
            </a:r>
            <a:r>
              <a:rPr lang="en-US" sz="2400" dirty="0" err="1" smtClean="0">
                <a:latin typeface="Preeti" pitchFamily="2" charset="0"/>
              </a:rPr>
              <a:t>sf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sfo</a:t>
            </a:r>
            <a:r>
              <a:rPr lang="en-US" sz="2400" dirty="0" smtClean="0">
                <a:latin typeface="Preeti" pitchFamily="2" charset="0"/>
              </a:rPr>
              <a:t>{x?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]{ .</a:t>
            </a:r>
            <a:endParaRPr lang="en-US" sz="2400" dirty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511156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Preeti" pitchFamily="2" charset="0"/>
              </a:rPr>
              <a:t>Uf'gf;f</a:t>
            </a:r>
            <a:r>
              <a:rPr lang="en-US" sz="3200" b="1" dirty="0" smtClean="0">
                <a:latin typeface="Preeti" pitchFamily="2" charset="0"/>
              </a:rPr>
              <a:t>] ;</a:t>
            </a:r>
            <a:r>
              <a:rPr lang="en-US" sz="3200" b="1" dirty="0" err="1" smtClean="0">
                <a:latin typeface="Preeti" pitchFamily="2" charset="0"/>
              </a:rPr>
              <a:t>DjGwL</a:t>
            </a:r>
            <a:r>
              <a:rPr lang="en-US" sz="3200" b="1" dirty="0" smtClean="0">
                <a:latin typeface="Preeti" pitchFamily="2" charset="0"/>
              </a:rPr>
              <a:t> </a:t>
            </a:r>
            <a:r>
              <a:rPr lang="en-US" sz="3200" b="1" dirty="0" err="1" smtClean="0">
                <a:latin typeface="Preeti" pitchFamily="2" charset="0"/>
              </a:rPr>
              <a:t>Joj:yf</a:t>
            </a:r>
            <a:r>
              <a:rPr lang="en-US" sz="3200" b="1" dirty="0" smtClean="0">
                <a:latin typeface="Preeti" pitchFamily="2" charset="0"/>
              </a:rPr>
              <a:t> -</a:t>
            </a:r>
            <a:r>
              <a:rPr lang="en-US" sz="3200" b="1" dirty="0" err="1" smtClean="0">
                <a:latin typeface="Preeti" pitchFamily="2" charset="0"/>
              </a:rPr>
              <a:t>a'Fbf</a:t>
            </a:r>
            <a:r>
              <a:rPr lang="en-US" sz="3200" b="1" dirty="0" smtClean="0">
                <a:latin typeface="Preeti" pitchFamily="2" charset="0"/>
              </a:rPr>
              <a:t> !#_</a:t>
            </a:r>
            <a:endParaRPr lang="en-US" sz="3200" b="1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257428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sfof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Gjogsf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s|ddf</a:t>
            </a:r>
            <a:r>
              <a:rPr lang="en-US" sz="2800" dirty="0" smtClean="0">
                <a:latin typeface="Preeti" pitchFamily="2" charset="0"/>
              </a:rPr>
              <a:t> a}+s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ljQLo</a:t>
            </a:r>
            <a:r>
              <a:rPr lang="en-US" sz="2800" dirty="0" smtClean="0">
                <a:latin typeface="Preeti" pitchFamily="2" charset="0"/>
              </a:rPr>
              <a:t> ;+:</a:t>
            </a:r>
            <a:r>
              <a:rPr lang="en-US" sz="2800" dirty="0" err="1" smtClean="0">
                <a:latin typeface="Preeti" pitchFamily="2" charset="0"/>
              </a:rPr>
              <a:t>yfn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k|jfx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gu</a:t>
            </a:r>
            <a:r>
              <a:rPr lang="en-US" sz="2800" dirty="0" smtClean="0">
                <a:latin typeface="Preeti" pitchFamily="2" charset="0"/>
              </a:rPr>
              <a:t>/]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],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kz'kG5L </a:t>
            </a:r>
            <a:r>
              <a:rPr lang="en-US" sz="2800" dirty="0" err="1" smtClean="0">
                <a:latin typeface="Preeti" pitchFamily="2" charset="0"/>
              </a:rPr>
              <a:t>Joj;foLn</a:t>
            </a:r>
            <a:r>
              <a:rPr lang="en-US" sz="2800" dirty="0" smtClean="0">
                <a:latin typeface="Preeti" pitchFamily="2" charset="0"/>
              </a:rPr>
              <a:t>] ;]</a:t>
            </a:r>
            <a:r>
              <a:rPr lang="en-US" sz="2800" dirty="0" err="1" smtClean="0">
                <a:latin typeface="Preeti" pitchFamily="2" charset="0"/>
              </a:rPr>
              <a:t>jf</a:t>
            </a:r>
            <a:r>
              <a:rPr lang="en-US" sz="2800" dirty="0" smtClean="0">
                <a:latin typeface="Preeti" pitchFamily="2" charset="0"/>
              </a:rPr>
              <a:t> ;'</a:t>
            </a:r>
            <a:r>
              <a:rPr lang="en-US" sz="2800" dirty="0" err="1" smtClean="0">
                <a:latin typeface="Preeti" pitchFamily="2" charset="0"/>
              </a:rPr>
              <a:t>ljwf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gkfPsf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C0fsf] ;</a:t>
            </a:r>
            <a:r>
              <a:rPr lang="en-US" sz="2800" dirty="0" err="1" smtClean="0">
                <a:latin typeface="Preeti" pitchFamily="2" charset="0"/>
              </a:rPr>
              <a:t>b'kof</a:t>
            </a:r>
            <a:r>
              <a:rPr lang="en-US" sz="2800" dirty="0" smtClean="0">
                <a:latin typeface="Preeti" pitchFamily="2" charset="0"/>
              </a:rPr>
              <a:t>]u </a:t>
            </a:r>
            <a:r>
              <a:rPr lang="en-US" sz="2800" dirty="0" err="1" smtClean="0">
                <a:latin typeface="Preeti" pitchFamily="2" charset="0"/>
              </a:rPr>
              <a:t>gePsf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nufotsf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u'gf;f</a:t>
            </a:r>
            <a:r>
              <a:rPr lang="en-US" sz="2800" dirty="0" smtClean="0">
                <a:latin typeface="Preeti" pitchFamily="2" charset="0"/>
              </a:rPr>
              <a:t>] ;'</a:t>
            </a:r>
            <a:r>
              <a:rPr lang="en-US" sz="2800" dirty="0" err="1" smtClean="0">
                <a:latin typeface="Preeti" pitchFamily="2" charset="0"/>
              </a:rPr>
              <a:t>Gg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;f]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cfwf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cfjZos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jfxL</a:t>
            </a:r>
            <a:r>
              <a:rPr lang="en-US" sz="2800" dirty="0" smtClean="0">
                <a:latin typeface="Preeti" pitchFamily="2" charset="0"/>
              </a:rPr>
              <a:t> cufl8 a9fpg]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 s]</a:t>
            </a:r>
            <a:r>
              <a:rPr lang="en-US" sz="2800" dirty="0" err="1" smtClean="0">
                <a:latin typeface="Preeti" pitchFamily="2" charset="0"/>
              </a:rPr>
              <a:t>lGb|o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dGjo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cg'udg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ldlt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lhNnf:t</a:t>
            </a:r>
            <a:r>
              <a:rPr lang="en-US" sz="2800" dirty="0" smtClean="0">
                <a:latin typeface="Preeti" pitchFamily="2" charset="0"/>
              </a:rPr>
              <a:t>/Lo ;</a:t>
            </a:r>
            <a:r>
              <a:rPr lang="en-US" sz="2800" dirty="0" err="1" smtClean="0">
                <a:latin typeface="Preeti" pitchFamily="2" charset="0"/>
              </a:rPr>
              <a:t>dGjo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cg'udg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ldltn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]{5 .</a:t>
            </a:r>
          </a:p>
          <a:p>
            <a:pPr>
              <a:buNone/>
            </a:pPr>
            <a:endParaRPr lang="en-US" sz="2800" dirty="0">
              <a:latin typeface="Preeti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4143380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Preeti" pitchFamily="2" charset="0"/>
              </a:rPr>
              <a:t>vf</a:t>
            </a:r>
            <a:r>
              <a:rPr lang="en-US" sz="2800" b="1" dirty="0" smtClean="0">
                <a:latin typeface="Preeti" pitchFamily="2" charset="0"/>
              </a:rPr>
              <a:t>/]</a:t>
            </a:r>
            <a:r>
              <a:rPr lang="en-US" sz="2800" b="1" dirty="0" err="1" smtClean="0">
                <a:latin typeface="Preeti" pitchFamily="2" charset="0"/>
              </a:rPr>
              <a:t>hL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tyf</a:t>
            </a:r>
            <a:r>
              <a:rPr lang="en-US" sz="2800" b="1" dirty="0" smtClean="0">
                <a:latin typeface="Preeti" pitchFamily="2" charset="0"/>
              </a:rPr>
              <a:t> </a:t>
            </a:r>
            <a:r>
              <a:rPr lang="en-US" sz="2800" b="1" dirty="0" err="1" smtClean="0">
                <a:latin typeface="Preeti" pitchFamily="2" charset="0"/>
              </a:rPr>
              <a:t>ahfp</a:t>
            </a:r>
            <a:r>
              <a:rPr lang="en-US" sz="2800" b="1" dirty="0" smtClean="0">
                <a:latin typeface="Preeti" pitchFamily="2" charset="0"/>
              </a:rPr>
              <a:t> -</a:t>
            </a:r>
            <a:r>
              <a:rPr lang="en-US" sz="2800" b="1" dirty="0" err="1" smtClean="0">
                <a:latin typeface="Preeti" pitchFamily="2" charset="0"/>
              </a:rPr>
              <a:t>j'Fbf</a:t>
            </a:r>
            <a:r>
              <a:rPr lang="en-US" sz="2800" b="1" dirty="0" smtClean="0">
                <a:latin typeface="Preeti" pitchFamily="2" charset="0"/>
              </a:rPr>
              <a:t> !%_</a:t>
            </a:r>
          </a:p>
          <a:p>
            <a:pPr algn="just"/>
            <a:r>
              <a:rPr lang="en-US" sz="2800" dirty="0" smtClean="0">
                <a:latin typeface="Preeti" pitchFamily="2" charset="0"/>
              </a:rPr>
              <a:t>!= g]</a:t>
            </a:r>
            <a:r>
              <a:rPr lang="en-US" sz="2800" dirty="0" err="1" smtClean="0">
                <a:latin typeface="Preeti" pitchFamily="2" charset="0"/>
              </a:rPr>
              <a:t>kfn</a:t>
            </a:r>
            <a:r>
              <a:rPr lang="en-US" sz="2800" dirty="0" smtClean="0">
                <a:latin typeface="Preeti" pitchFamily="2" charset="0"/>
              </a:rPr>
              <a:t> ;/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/, cy{ dGqfnoaf6 </a:t>
            </a:r>
            <a:r>
              <a:rPr lang="en-US" sz="2800" dirty="0" err="1" smtClean="0">
                <a:latin typeface="Preeti" pitchFamily="2" charset="0"/>
              </a:rPr>
              <a:t>hf</a:t>
            </a:r>
            <a:r>
              <a:rPr lang="en-US" sz="2800" dirty="0" smtClean="0">
                <a:latin typeface="Preeti" pitchFamily="2" charset="0"/>
              </a:rPr>
              <a:t>/L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Psf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o'jfx?nfO</a:t>
            </a:r>
            <a:r>
              <a:rPr lang="en-US" sz="2800" dirty="0" smtClean="0">
                <a:latin typeface="Preeti" pitchFamily="2" charset="0"/>
              </a:rPr>
              <a:t>{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k|bfg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/g] </a:t>
            </a:r>
            <a:r>
              <a:rPr lang="en-US" sz="2800" dirty="0" err="1" smtClean="0">
                <a:latin typeface="Preeti" pitchFamily="2" charset="0"/>
              </a:rPr>
              <a:t>Aofh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;</a:t>
            </a:r>
            <a:r>
              <a:rPr lang="en-US" sz="2800" dirty="0" err="1" smtClean="0">
                <a:latin typeface="Preeti" pitchFamily="2" charset="0"/>
              </a:rPr>
              <a:t>DjGwL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</a:t>
            </a:r>
            <a:r>
              <a:rPr lang="en-US" sz="2800" dirty="0" smtClean="0">
                <a:latin typeface="Preeti" pitchFamily="2" charset="0"/>
              </a:rPr>
              <a:t>, @)&amp;! </a:t>
            </a:r>
            <a:r>
              <a:rPr lang="en-US" sz="2800" dirty="0" err="1" smtClean="0">
                <a:latin typeface="Preeti" pitchFamily="2" charset="0"/>
              </a:rPr>
              <a:t>vf</a:t>
            </a:r>
            <a:r>
              <a:rPr lang="en-US" sz="2800" dirty="0" smtClean="0">
                <a:latin typeface="Preeti" pitchFamily="2" charset="0"/>
              </a:rPr>
              <a:t>/]h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Psf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pPr algn="just"/>
            <a:r>
              <a:rPr lang="en-US" sz="2800" dirty="0" smtClean="0">
                <a:latin typeface="Preeti" pitchFamily="2" charset="0"/>
              </a:rPr>
              <a:t>@= </a:t>
            </a:r>
            <a:r>
              <a:rPr lang="en-US" sz="2800" dirty="0" err="1" smtClean="0">
                <a:latin typeface="Preeti" pitchFamily="2" charset="0"/>
              </a:rPr>
              <a:t>pkbkmf</a:t>
            </a:r>
            <a:r>
              <a:rPr lang="en-US" sz="2800" dirty="0" smtClean="0">
                <a:latin typeface="Preeti" pitchFamily="2" charset="0"/>
              </a:rPr>
              <a:t> ! </a:t>
            </a:r>
            <a:r>
              <a:rPr lang="en-US" sz="2800" dirty="0" err="1" smtClean="0">
                <a:latin typeface="Preeti" pitchFamily="2" charset="0"/>
              </a:rPr>
              <a:t>Afdf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lhd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vf</a:t>
            </a:r>
            <a:r>
              <a:rPr lang="en-US" sz="2800" dirty="0" smtClean="0">
                <a:latin typeface="Preeti" pitchFamily="2" charset="0"/>
              </a:rPr>
              <a:t>/]h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Psf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ljlwadf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lhd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eP</a:t>
            </a:r>
            <a:r>
              <a:rPr lang="en-US" sz="2800" dirty="0" smtClean="0">
                <a:latin typeface="Preeti" pitchFamily="2" charset="0"/>
              </a:rPr>
              <a:t> u/]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jfxL</a:t>
            </a:r>
            <a:r>
              <a:rPr lang="en-US" sz="2800" dirty="0" smtClean="0">
                <a:latin typeface="Preeti" pitchFamily="2" charset="0"/>
              </a:rPr>
              <a:t> o;}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ljlwadf</a:t>
            </a:r>
            <a:r>
              <a:rPr lang="en-US" sz="2800" dirty="0" smtClean="0">
                <a:latin typeface="Preeti" pitchFamily="2" charset="0"/>
              </a:rPr>
              <a:t>]</a:t>
            </a:r>
            <a:r>
              <a:rPr lang="en-US" sz="2800" dirty="0" err="1" smtClean="0">
                <a:latin typeface="Preeti" pitchFamily="2" charset="0"/>
              </a:rPr>
              <a:t>lhd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ePsf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dflgg</a:t>
            </a:r>
            <a:r>
              <a:rPr lang="en-US" sz="2800" dirty="0" smtClean="0">
                <a:latin typeface="Preeti" pitchFamily="2" charset="0"/>
              </a:rPr>
              <a:t>]5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Preeti" pitchFamily="2" charset="0"/>
              </a:rPr>
              <a:t>s[</a:t>
            </a:r>
            <a:r>
              <a:rPr lang="en-GB" sz="3600" b="1" dirty="0" err="1" smtClean="0">
                <a:latin typeface="Preeti" pitchFamily="2" charset="0"/>
              </a:rPr>
              <a:t>lif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shf</a:t>
            </a:r>
            <a:r>
              <a:rPr lang="en-GB" sz="3600" b="1" dirty="0" smtClean="0">
                <a:latin typeface="Preeti" pitchFamily="2" charset="0"/>
              </a:rPr>
              <a:t>{</a:t>
            </a:r>
            <a:r>
              <a:rPr lang="en-GB" sz="3600" b="1" dirty="0" err="1" smtClean="0">
                <a:latin typeface="Preeti" pitchFamily="2" charset="0"/>
              </a:rPr>
              <a:t>sf</a:t>
            </a:r>
            <a:r>
              <a:rPr lang="en-GB" sz="3600" b="1" dirty="0" smtClean="0">
                <a:latin typeface="Preeti" pitchFamily="2" charset="0"/>
              </a:rPr>
              <a:t>] </a:t>
            </a:r>
            <a:r>
              <a:rPr lang="en-GB" sz="3600" b="1" dirty="0" smtClean="0">
                <a:latin typeface="Preeti" pitchFamily="2" charset="0"/>
              </a:rPr>
              <a:t>;</a:t>
            </a:r>
            <a:r>
              <a:rPr lang="en-GB" sz="3600" b="1" dirty="0" err="1" smtClean="0">
                <a:latin typeface="Preeti" pitchFamily="2" charset="0"/>
              </a:rPr>
              <a:t>Gbe</a:t>
            </a:r>
            <a:r>
              <a:rPr lang="en-GB" sz="3600" b="1" dirty="0" smtClean="0">
                <a:latin typeface="Preeti" pitchFamily="2" charset="0"/>
              </a:rPr>
              <a:t>{</a:t>
            </a:r>
            <a:endParaRPr lang="en-GB" sz="3600" b="1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s[</a:t>
            </a:r>
            <a:r>
              <a:rPr lang="en-GB" sz="2400" dirty="0" err="1" smtClean="0">
                <a:latin typeface="Preeti" pitchFamily="2" charset="0"/>
              </a:rPr>
              <a:t>lif</a:t>
            </a:r>
            <a:r>
              <a:rPr lang="en-GB" sz="2400" dirty="0" smtClean="0">
                <a:latin typeface="Preeti" pitchFamily="2" charset="0"/>
              </a:rPr>
              <a:t> If]q </a:t>
            </a:r>
            <a:r>
              <a:rPr lang="en-GB" sz="2400" dirty="0" err="1" smtClean="0">
                <a:latin typeface="Preeti" pitchFamily="2" charset="0"/>
              </a:rPr>
              <a:t>lbuf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ljsf</a:t>
            </a:r>
            <a:r>
              <a:rPr lang="en-GB" sz="2400" dirty="0" smtClean="0">
                <a:latin typeface="Preeti" pitchFamily="2" charset="0"/>
              </a:rPr>
              <a:t>; / </a:t>
            </a:r>
            <a:r>
              <a:rPr lang="en-GB" sz="2400" dirty="0" err="1" smtClean="0">
                <a:latin typeface="Preeti" pitchFamily="2" charset="0"/>
              </a:rPr>
              <a:t>ul</a:t>
            </a:r>
            <a:r>
              <a:rPr lang="en-GB" sz="2400" dirty="0" smtClean="0">
                <a:latin typeface="Preeti" pitchFamily="2" charset="0"/>
              </a:rPr>
              <a:t>/</a:t>
            </a:r>
            <a:r>
              <a:rPr lang="en-GB" sz="2400" dirty="0" err="1" smtClean="0">
                <a:latin typeface="Preeti" pitchFamily="2" charset="0"/>
              </a:rPr>
              <a:t>jL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Go'lgs</a:t>
            </a:r>
            <a:r>
              <a:rPr lang="en-GB" sz="2400" dirty="0" smtClean="0">
                <a:latin typeface="Preeti" pitchFamily="2" charset="0"/>
              </a:rPr>
              <a:t>/0fsf] </a:t>
            </a:r>
            <a:r>
              <a:rPr lang="en-GB" sz="2400" dirty="0" err="1" smtClean="0">
                <a:latin typeface="Preeti" pitchFamily="2" charset="0"/>
              </a:rPr>
              <a:t>cfwf</a:t>
            </a:r>
            <a:r>
              <a:rPr lang="en-GB" sz="2400" dirty="0" smtClean="0">
                <a:latin typeface="Preeti" pitchFamily="2" charset="0"/>
              </a:rPr>
              <a:t>/</a:t>
            </a:r>
            <a:r>
              <a:rPr lang="en-GB" sz="2400" dirty="0" err="1" smtClean="0">
                <a:latin typeface="Preeti" pitchFamily="2" charset="0"/>
              </a:rPr>
              <a:t>e't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cf</a:t>
            </a:r>
            <a:r>
              <a:rPr lang="en-GB" sz="2400" dirty="0" smtClean="0">
                <a:latin typeface="Preeti" pitchFamily="2" charset="0"/>
              </a:rPr>
              <a:t>}</a:t>
            </a:r>
            <a:r>
              <a:rPr lang="en-GB" sz="2400" dirty="0" err="1" smtClean="0">
                <a:latin typeface="Preeti" pitchFamily="2" charset="0"/>
              </a:rPr>
              <a:t>hf</a:t>
            </a:r>
            <a:r>
              <a:rPr lang="en-GB" sz="2400" dirty="0" smtClean="0">
                <a:latin typeface="Preeti" pitchFamily="2" charset="0"/>
              </a:rPr>
              <a:t>/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u|]6 lj|6]g, </a:t>
            </a:r>
            <a:r>
              <a:rPr lang="en-GB" sz="2400" dirty="0" err="1" smtClean="0">
                <a:latin typeface="Preeti" pitchFamily="2" charset="0"/>
              </a:rPr>
              <a:t>o'PP</a:t>
            </a:r>
            <a:r>
              <a:rPr lang="en-GB" sz="2400" dirty="0" smtClean="0">
                <a:latin typeface="Preeti" pitchFamily="2" charset="0"/>
              </a:rPr>
              <a:t>;, </a:t>
            </a:r>
            <a:r>
              <a:rPr lang="en-GB" sz="2400" dirty="0" err="1" smtClean="0">
                <a:latin typeface="Preeti" pitchFamily="2" charset="0"/>
              </a:rPr>
              <a:t>rfO</a:t>
            </a:r>
            <a:r>
              <a:rPr lang="en-GB" sz="2400" dirty="0" smtClean="0">
                <a:latin typeface="Preeti" pitchFamily="2" charset="0"/>
              </a:rPr>
              <a:t>{</a:t>
            </a:r>
            <a:r>
              <a:rPr lang="en-GB" sz="2400" dirty="0" err="1" smtClean="0">
                <a:latin typeface="Preeti" pitchFamily="2" charset="0"/>
              </a:rPr>
              <a:t>gf</a:t>
            </a:r>
            <a:r>
              <a:rPr lang="en-GB" sz="2400" dirty="0" smtClean="0">
                <a:latin typeface="Preeti" pitchFamily="2" charset="0"/>
              </a:rPr>
              <a:t>, O{lG8of b]</a:t>
            </a:r>
            <a:r>
              <a:rPr lang="en-GB" sz="2400" dirty="0" err="1" smtClean="0">
                <a:latin typeface="Preeti" pitchFamily="2" charset="0"/>
              </a:rPr>
              <a:t>zx</a:t>
            </a:r>
            <a:r>
              <a:rPr lang="en-GB" sz="2400" dirty="0" smtClean="0">
                <a:latin typeface="Preeti" pitchFamily="2" charset="0"/>
              </a:rPr>
              <a:t>? xl/t s|flGtaf6 </a:t>
            </a:r>
            <a:r>
              <a:rPr lang="en-GB" sz="2400" dirty="0" err="1" smtClean="0">
                <a:latin typeface="Preeti" pitchFamily="2" charset="0"/>
              </a:rPr>
              <a:t>cfhsf</a:t>
            </a:r>
            <a:r>
              <a:rPr lang="en-GB" sz="2400" dirty="0" smtClean="0">
                <a:latin typeface="Preeti" pitchFamily="2" charset="0"/>
              </a:rPr>
              <a:t>] l:yltdf </a:t>
            </a:r>
            <a:r>
              <a:rPr lang="en-GB" sz="2400" dirty="0" err="1" smtClean="0">
                <a:latin typeface="Preeti" pitchFamily="2" charset="0"/>
              </a:rPr>
              <a:t>cfPsf</a:t>
            </a:r>
            <a:endParaRPr lang="en-GB" sz="2400" dirty="0" smtClean="0">
              <a:latin typeface="Preeti" pitchFamily="2" charset="0"/>
            </a:endParaRPr>
          </a:p>
          <a:p>
            <a:pPr>
              <a:lnSpc>
                <a:spcPct val="150000"/>
              </a:lnSpc>
            </a:pPr>
            <a:r>
              <a:rPr lang="en-GB" sz="2400" dirty="0" err="1" smtClean="0">
                <a:latin typeface="Preeti" pitchFamily="2" charset="0"/>
              </a:rPr>
              <a:t>Gf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kfnn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klg</a:t>
            </a:r>
            <a:r>
              <a:rPr lang="en-GB" sz="2400" dirty="0" smtClean="0">
                <a:latin typeface="Preeti" pitchFamily="2" charset="0"/>
              </a:rPr>
              <a:t> s[</a:t>
            </a:r>
            <a:r>
              <a:rPr lang="en-GB" sz="2400" dirty="0" err="1" smtClean="0">
                <a:latin typeface="Preeti" pitchFamily="2" charset="0"/>
              </a:rPr>
              <a:t>lifsf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cj</a:t>
            </a:r>
            <a:r>
              <a:rPr lang="en-GB" sz="2400" dirty="0" smtClean="0">
                <a:latin typeface="Preeti" pitchFamily="2" charset="0"/>
              </a:rPr>
              <a:t>;/</a:t>
            </a:r>
            <a:r>
              <a:rPr lang="en-GB" sz="2400" dirty="0" err="1" smtClean="0">
                <a:latin typeface="Preeti" pitchFamily="2" charset="0"/>
              </a:rPr>
              <a:t>x?nfO</a:t>
            </a:r>
            <a:r>
              <a:rPr lang="en-GB" sz="2400" dirty="0" smtClean="0">
                <a:latin typeface="Preeti" pitchFamily="2" charset="0"/>
              </a:rPr>
              <a:t>{ </a:t>
            </a:r>
            <a:r>
              <a:rPr lang="en-GB" sz="2400" dirty="0" err="1" smtClean="0">
                <a:latin typeface="Preeti" pitchFamily="2" charset="0"/>
              </a:rPr>
              <a:t>plrt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smtClean="0">
                <a:latin typeface="Preeti" pitchFamily="2" charset="0"/>
              </a:rPr>
              <a:t>bf]</a:t>
            </a:r>
            <a:r>
              <a:rPr lang="en-GB" sz="2400" dirty="0" err="1" smtClean="0">
                <a:latin typeface="Preeti" pitchFamily="2" charset="0"/>
              </a:rPr>
              <a:t>xg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{ ;s] ;</a:t>
            </a:r>
            <a:r>
              <a:rPr lang="en-GB" sz="2400" dirty="0" smtClean="0">
                <a:latin typeface="Preeti" pitchFamily="2" charset="0"/>
              </a:rPr>
              <a:t>d[4 /fi6</a:t>
            </a:r>
            <a:r>
              <a:rPr lang="en-GB" sz="2400" dirty="0" smtClean="0">
                <a:latin typeface="Preeti"/>
              </a:rPr>
              <a:t>« </a:t>
            </a:r>
            <a:r>
              <a:rPr lang="en-GB" sz="2400" dirty="0" err="1" smtClean="0">
                <a:latin typeface="Preeti"/>
              </a:rPr>
              <a:t>aGg</a:t>
            </a:r>
            <a:r>
              <a:rPr lang="en-GB" sz="2400" dirty="0" smtClean="0">
                <a:latin typeface="Preeti"/>
              </a:rPr>
              <a:t>]</a:t>
            </a:r>
            <a:r>
              <a:rPr lang="en-GB" sz="2400" dirty="0" smtClean="0">
                <a:latin typeface="Preeti"/>
              </a:rPr>
              <a:t> </a:t>
            </a:r>
            <a:endParaRPr lang="en-GB" sz="2400" dirty="0" smtClean="0">
              <a:latin typeface="Preeti"/>
            </a:endParaRPr>
          </a:p>
          <a:p>
            <a:pPr>
              <a:lnSpc>
                <a:spcPct val="150000"/>
              </a:lnSpc>
            </a:pPr>
            <a:r>
              <a:rPr lang="en-GB" sz="2400" dirty="0" err="1" smtClean="0">
                <a:latin typeface="Preeti"/>
              </a:rPr>
              <a:t>ljsl;t</a:t>
            </a:r>
            <a:r>
              <a:rPr lang="en-GB" sz="2400" dirty="0" smtClean="0">
                <a:latin typeface="Preeti"/>
              </a:rPr>
              <a:t> b]</a:t>
            </a:r>
            <a:r>
              <a:rPr lang="en-GB" sz="2400" dirty="0" err="1" smtClean="0">
                <a:latin typeface="Preeti"/>
              </a:rPr>
              <a:t>zdf</a:t>
            </a:r>
            <a:r>
              <a:rPr lang="en-GB" sz="2400" dirty="0" smtClean="0">
                <a:latin typeface="Preeti"/>
              </a:rPr>
              <a:t> s[</a:t>
            </a:r>
            <a:r>
              <a:rPr lang="en-GB" sz="2400" dirty="0" err="1" smtClean="0">
                <a:latin typeface="Preeti"/>
              </a:rPr>
              <a:t>lif</a:t>
            </a:r>
            <a:r>
              <a:rPr lang="en-GB" sz="2400" dirty="0" smtClean="0">
                <a:latin typeface="Preeti"/>
              </a:rPr>
              <a:t> If]</a:t>
            </a:r>
            <a:r>
              <a:rPr lang="en-GB" sz="2400" dirty="0" err="1" smtClean="0">
                <a:latin typeface="Preeti"/>
              </a:rPr>
              <a:t>qsf</a:t>
            </a:r>
            <a:r>
              <a:rPr lang="en-GB" sz="2400" dirty="0" smtClean="0">
                <a:latin typeface="Preeti"/>
              </a:rPr>
              <a:t>] </a:t>
            </a:r>
            <a:r>
              <a:rPr lang="en-GB" sz="2400" dirty="0" err="1" smtClean="0">
                <a:latin typeface="Preeti"/>
              </a:rPr>
              <a:t>ljsf</a:t>
            </a:r>
            <a:r>
              <a:rPr lang="en-GB" sz="2400" dirty="0" smtClean="0">
                <a:latin typeface="Preeti"/>
              </a:rPr>
              <a:t>; ;</a:t>
            </a:r>
            <a:r>
              <a:rPr lang="en-GB" sz="2400" dirty="0" err="1" smtClean="0">
                <a:latin typeface="Preeti"/>
              </a:rPr>
              <a:t>jn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ljlQo</a:t>
            </a:r>
            <a:r>
              <a:rPr lang="en-GB" sz="2400" dirty="0" smtClean="0">
                <a:latin typeface="Preeti"/>
              </a:rPr>
              <a:t> k|0ffnLsf] d2taf6 </a:t>
            </a:r>
            <a:r>
              <a:rPr lang="en-GB" sz="2400" dirty="0" err="1" smtClean="0">
                <a:latin typeface="Preeti"/>
              </a:rPr>
              <a:t>ePsf</a:t>
            </a:r>
            <a:r>
              <a:rPr lang="en-GB" sz="2400" dirty="0" smtClean="0">
                <a:latin typeface="Preeti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2400" dirty="0" err="1" smtClean="0">
                <a:latin typeface="Preeti"/>
              </a:rPr>
              <a:t>cfk'lt</a:t>
            </a:r>
            <a:r>
              <a:rPr lang="en-GB" sz="2400" dirty="0" smtClean="0">
                <a:latin typeface="Preeti"/>
              </a:rPr>
              <a:t>{ ;</a:t>
            </a:r>
            <a:r>
              <a:rPr lang="en-GB" sz="2400" dirty="0" err="1" smtClean="0">
                <a:latin typeface="Preeti"/>
              </a:rPr>
              <a:t>fdfu|L</a:t>
            </a:r>
            <a:r>
              <a:rPr lang="en-GB" sz="2400" dirty="0" smtClean="0">
                <a:latin typeface="Preeti"/>
              </a:rPr>
              <a:t>, </a:t>
            </a:r>
            <a:r>
              <a:rPr lang="en-GB" sz="2400" dirty="0" err="1" smtClean="0">
                <a:latin typeface="Preeti"/>
              </a:rPr>
              <a:t>pTkfbg</a:t>
            </a:r>
            <a:r>
              <a:rPr lang="en-GB" sz="2400" dirty="0" smtClean="0">
                <a:latin typeface="Preeti"/>
              </a:rPr>
              <a:t>, </a:t>
            </a:r>
            <a:r>
              <a:rPr lang="en-GB" sz="2400" dirty="0" err="1" smtClean="0">
                <a:latin typeface="Preeti"/>
              </a:rPr>
              <a:t>k|zf</a:t>
            </a:r>
            <a:r>
              <a:rPr lang="en-GB" sz="2400" dirty="0" smtClean="0">
                <a:latin typeface="Preeti"/>
              </a:rPr>
              <a:t>]</a:t>
            </a:r>
            <a:r>
              <a:rPr lang="en-GB" sz="2400" dirty="0" err="1" smtClean="0">
                <a:latin typeface="Preeti"/>
              </a:rPr>
              <a:t>wg</a:t>
            </a:r>
            <a:r>
              <a:rPr lang="en-GB" sz="2400" dirty="0" smtClean="0">
                <a:latin typeface="Preeti"/>
              </a:rPr>
              <a:t> b]</a:t>
            </a:r>
            <a:r>
              <a:rPr lang="en-GB" sz="2400" dirty="0" err="1" smtClean="0">
                <a:latin typeface="Preeti"/>
              </a:rPr>
              <a:t>lv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Jofkf</a:t>
            </a:r>
            <a:r>
              <a:rPr lang="en-GB" sz="2400" dirty="0" smtClean="0">
                <a:latin typeface="Preeti"/>
              </a:rPr>
              <a:t>/ </a:t>
            </a:r>
            <a:r>
              <a:rPr lang="en-GB" sz="2400" dirty="0" smtClean="0">
                <a:latin typeface="Preeti"/>
              </a:rPr>
              <a:t>;</a:t>
            </a:r>
            <a:r>
              <a:rPr lang="en-GB" sz="2400" dirty="0" err="1" smtClean="0">
                <a:latin typeface="Preeti"/>
              </a:rPr>
              <a:t>Dd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ljQIf</a:t>
            </a:r>
            <a:r>
              <a:rPr lang="en-GB" sz="2400" dirty="0" smtClean="0">
                <a:latin typeface="Preeti"/>
              </a:rPr>
              <a:t>]q </a:t>
            </a:r>
            <a:r>
              <a:rPr lang="en-GB" sz="2400" dirty="0" smtClean="0">
                <a:latin typeface="Preeti"/>
              </a:rPr>
              <a:t>s[</a:t>
            </a:r>
            <a:r>
              <a:rPr lang="en-GB" sz="2400" dirty="0" err="1" smtClean="0">
                <a:latin typeface="Preeti"/>
              </a:rPr>
              <a:t>lif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nufgLdf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ckl</a:t>
            </a:r>
            <a:r>
              <a:rPr lang="en-GB" sz="2400" dirty="0" smtClean="0">
                <a:latin typeface="Preeti"/>
              </a:rPr>
              <a:t>/</a:t>
            </a:r>
            <a:r>
              <a:rPr lang="en-GB" sz="2400" dirty="0" err="1" smtClean="0">
                <a:latin typeface="Preeti"/>
              </a:rPr>
              <a:t>xfo</a:t>
            </a:r>
            <a:r>
              <a:rPr lang="en-GB" sz="2400" dirty="0" smtClean="0">
                <a:latin typeface="Preeti"/>
              </a:rPr>
              <a:t>{ </a:t>
            </a:r>
            <a:endParaRPr lang="en-GB" sz="2400" dirty="0" smtClean="0">
              <a:latin typeface="Preeti"/>
            </a:endParaRP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/>
              </a:rPr>
              <a:t>s[</a:t>
            </a:r>
            <a:r>
              <a:rPr lang="en-GB" sz="2400" dirty="0" err="1" smtClean="0">
                <a:latin typeface="Preeti"/>
              </a:rPr>
              <a:t>lifnfO</a:t>
            </a:r>
            <a:r>
              <a:rPr lang="en-GB" sz="2400" dirty="0" smtClean="0">
                <a:latin typeface="Preeti"/>
              </a:rPr>
              <a:t>{ </a:t>
            </a:r>
            <a:r>
              <a:rPr lang="en-GB" sz="2400" dirty="0" err="1" smtClean="0">
                <a:latin typeface="Preeti"/>
              </a:rPr>
              <a:t>cfw'lgsLs</a:t>
            </a:r>
            <a:r>
              <a:rPr lang="en-GB" sz="2400" dirty="0" smtClean="0">
                <a:latin typeface="Preeti"/>
              </a:rPr>
              <a:t>/0f </a:t>
            </a:r>
            <a:r>
              <a:rPr lang="en-GB" sz="2400" dirty="0" err="1" smtClean="0">
                <a:latin typeface="Preeti"/>
              </a:rPr>
              <a:t>gul</a:t>
            </a:r>
            <a:r>
              <a:rPr lang="en-GB" sz="2400" dirty="0" smtClean="0">
                <a:latin typeface="Preeti"/>
              </a:rPr>
              <a:t>/</a:t>
            </a:r>
            <a:r>
              <a:rPr lang="en-GB" sz="2400" dirty="0" err="1" smtClean="0">
                <a:latin typeface="Preeti"/>
              </a:rPr>
              <a:t>sg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Joj;flos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agfpg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c;Dej</a:t>
            </a:r>
            <a:endParaRPr lang="en-GB" sz="2400" dirty="0" smtClean="0">
              <a:latin typeface="Preeti"/>
            </a:endParaRPr>
          </a:p>
          <a:p>
            <a:pPr>
              <a:lnSpc>
                <a:spcPct val="150000"/>
              </a:lnSpc>
            </a:pPr>
            <a:r>
              <a:rPr lang="en-GB" sz="2400" dirty="0" err="1" smtClean="0">
                <a:latin typeface="Preeti"/>
              </a:rPr>
              <a:t>cfw'lgsLs</a:t>
            </a:r>
            <a:r>
              <a:rPr lang="en-GB" sz="2400" dirty="0" smtClean="0">
                <a:latin typeface="Preeti"/>
              </a:rPr>
              <a:t>/0fM </a:t>
            </a:r>
            <a:r>
              <a:rPr lang="en-GB" sz="2400" dirty="0" err="1" smtClean="0">
                <a:latin typeface="Preeti"/>
              </a:rPr>
              <a:t>pGgt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k|ljlw</a:t>
            </a:r>
            <a:r>
              <a:rPr lang="en-GB" sz="2400" dirty="0" smtClean="0">
                <a:latin typeface="Preeti"/>
              </a:rPr>
              <a:t>, </a:t>
            </a:r>
            <a:r>
              <a:rPr lang="en-GB" sz="2400" dirty="0" err="1" smtClean="0">
                <a:latin typeface="Preeti"/>
              </a:rPr>
              <a:t>AfLpF</a:t>
            </a:r>
            <a:r>
              <a:rPr lang="en-GB" sz="2400" dirty="0" smtClean="0">
                <a:latin typeface="Preeti"/>
              </a:rPr>
              <a:t>, </a:t>
            </a:r>
            <a:r>
              <a:rPr lang="en-GB" sz="2400" dirty="0" err="1" smtClean="0">
                <a:latin typeface="Preeti"/>
              </a:rPr>
              <a:t>oflGqs</a:t>
            </a:r>
            <a:r>
              <a:rPr lang="en-GB" sz="2400" dirty="0" smtClean="0">
                <a:latin typeface="Preeti"/>
              </a:rPr>
              <a:t>/0f, l;+</a:t>
            </a:r>
            <a:r>
              <a:rPr lang="en-GB" sz="2400" dirty="0" err="1" smtClean="0">
                <a:latin typeface="Preeti"/>
              </a:rPr>
              <a:t>rfO</a:t>
            </a:r>
            <a:r>
              <a:rPr lang="en-GB" sz="2400" dirty="0" smtClean="0">
                <a:latin typeface="Preeti"/>
              </a:rPr>
              <a:t>{, </a:t>
            </a:r>
            <a:r>
              <a:rPr lang="en-GB" sz="2400" dirty="0" err="1" smtClean="0">
                <a:latin typeface="Preeti"/>
              </a:rPr>
              <a:t>afnL</a:t>
            </a:r>
            <a:r>
              <a:rPr lang="en-GB" sz="2400" dirty="0" smtClean="0">
                <a:latin typeface="Preeti"/>
              </a:rPr>
              <a:t> ;+/If0f, a:t' </a:t>
            </a:r>
            <a:r>
              <a:rPr lang="en-GB" sz="2400" dirty="0" err="1" smtClean="0">
                <a:latin typeface="Preeti"/>
              </a:rPr>
              <a:t>ljsf</a:t>
            </a:r>
            <a:r>
              <a:rPr lang="en-GB" sz="2400" dirty="0" smtClean="0">
                <a:latin typeface="Preeti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/>
              </a:rPr>
              <a:t>s[</a:t>
            </a:r>
            <a:r>
              <a:rPr lang="en-GB" sz="2400" dirty="0" err="1" smtClean="0">
                <a:latin typeface="Preeti"/>
              </a:rPr>
              <a:t>lif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cfw'lgsLs</a:t>
            </a:r>
            <a:r>
              <a:rPr lang="en-GB" sz="2400" dirty="0" smtClean="0">
                <a:latin typeface="Preeti"/>
              </a:rPr>
              <a:t>/0fsf] </a:t>
            </a:r>
            <a:r>
              <a:rPr lang="en-GB" sz="2400" dirty="0" err="1" smtClean="0">
                <a:latin typeface="Preeti"/>
              </a:rPr>
              <a:t>nflu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nufgL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cfjZos</a:t>
            </a:r>
            <a:r>
              <a:rPr lang="en-GB" sz="2400" dirty="0" smtClean="0">
                <a:latin typeface="Preeti"/>
              </a:rPr>
              <a:t> M </a:t>
            </a:r>
            <a:r>
              <a:rPr lang="en-GB" sz="2400" dirty="0" err="1" smtClean="0">
                <a:latin typeface="Preeti"/>
              </a:rPr>
              <a:t>lbuf</a:t>
            </a:r>
            <a:r>
              <a:rPr lang="en-GB" sz="2400" dirty="0" smtClean="0">
                <a:latin typeface="Preeti"/>
              </a:rPr>
              <a:t>] / </a:t>
            </a:r>
            <a:r>
              <a:rPr lang="en-GB" sz="2400" dirty="0" err="1" smtClean="0">
                <a:latin typeface="Preeti"/>
              </a:rPr>
              <a:t>r':t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ljlQo</a:t>
            </a:r>
            <a:r>
              <a:rPr lang="en-GB" sz="2400" dirty="0" smtClean="0">
                <a:latin typeface="Preeti"/>
              </a:rPr>
              <a:t> k|0ffnL </a:t>
            </a:r>
          </a:p>
          <a:p>
            <a:endParaRPr lang="en-GB" sz="2400" dirty="0" smtClean="0">
              <a:latin typeface="Preeti"/>
            </a:endParaRPr>
          </a:p>
          <a:p>
            <a:endParaRPr lang="en-GB" sz="2400" dirty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67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Preeti" pitchFamily="2" charset="0"/>
              </a:rPr>
              <a:t>wGojfb</a:t>
            </a:r>
            <a:r>
              <a:rPr lang="en-US" dirty="0" smtClean="0">
                <a:latin typeface="Preeti" pitchFamily="2" charset="0"/>
              </a:rPr>
              <a:t> ⁄⁄</a:t>
            </a:r>
            <a:endParaRPr lang="en-US" dirty="0">
              <a:latin typeface="Preet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Preeti" pitchFamily="2" charset="0"/>
              </a:rPr>
              <a:t>s]</a:t>
            </a:r>
            <a:r>
              <a:rPr lang="en-US" dirty="0" err="1" smtClean="0">
                <a:solidFill>
                  <a:schemeClr val="tx1"/>
                </a:solidFill>
                <a:latin typeface="Preeti" pitchFamily="2" charset="0"/>
              </a:rPr>
              <a:t>xL</a:t>
            </a:r>
            <a:r>
              <a:rPr lang="en-US" dirty="0" smtClean="0">
                <a:solidFill>
                  <a:schemeClr val="tx1"/>
                </a:solidFill>
                <a:latin typeface="Preeti" pitchFamily="2" charset="0"/>
              </a:rPr>
              <a:t> lh1f;fx? </a:t>
            </a:r>
            <a:r>
              <a:rPr lang="en-US" dirty="0" err="1" smtClean="0">
                <a:solidFill>
                  <a:schemeClr val="tx1"/>
                </a:solidFill>
                <a:latin typeface="Preeti" pitchFamily="2" charset="0"/>
              </a:rPr>
              <a:t>eP</a:t>
            </a:r>
            <a:r>
              <a:rPr lang="en-US" dirty="0" smtClean="0">
                <a:solidFill>
                  <a:schemeClr val="tx1"/>
                </a:solidFill>
                <a:latin typeface="Preeti" pitchFamily="2" charset="0"/>
              </a:rPr>
              <a:t> ⁄⁄</a:t>
            </a:r>
            <a:endParaRPr lang="en-US" dirty="0">
              <a:solidFill>
                <a:schemeClr val="tx1"/>
              </a:solidFill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Preeti" pitchFamily="2" charset="0"/>
              </a:rPr>
              <a:t>s[</a:t>
            </a:r>
            <a:r>
              <a:rPr lang="en-GB" b="1" dirty="0" err="1" smtClean="0">
                <a:latin typeface="Preeti" pitchFamily="2" charset="0"/>
              </a:rPr>
              <a:t>lif</a:t>
            </a:r>
            <a:r>
              <a:rPr lang="en-GB" b="1" dirty="0" smtClean="0">
                <a:latin typeface="Preeti" pitchFamily="2" charset="0"/>
              </a:rPr>
              <a:t> </a:t>
            </a:r>
            <a:r>
              <a:rPr lang="en-GB" b="1" dirty="0" err="1" smtClean="0">
                <a:latin typeface="Preeti" pitchFamily="2" charset="0"/>
              </a:rPr>
              <a:t>shf</a:t>
            </a:r>
            <a:r>
              <a:rPr lang="en-GB" b="1" dirty="0" smtClean="0">
                <a:latin typeface="Preeti" pitchFamily="2" charset="0"/>
              </a:rPr>
              <a:t>{ ;</a:t>
            </a:r>
            <a:r>
              <a:rPr lang="en-GB" b="1" dirty="0" err="1" smtClean="0">
                <a:latin typeface="Preeti" pitchFamily="2" charset="0"/>
              </a:rPr>
              <a:t>Gbe</a:t>
            </a:r>
            <a:r>
              <a:rPr lang="en-GB" b="1" dirty="0" smtClean="0">
                <a:latin typeface="Preeti" pitchFamily="2" charset="0"/>
              </a:rPr>
              <a:t>{===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71546"/>
            <a:ext cx="8229600" cy="528641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sz="2400" dirty="0" err="1" smtClean="0">
                <a:latin typeface="Preeti"/>
              </a:rPr>
              <a:t>Gf</a:t>
            </a:r>
            <a:r>
              <a:rPr lang="en-GB" sz="2400" dirty="0" smtClean="0">
                <a:latin typeface="Preeti"/>
              </a:rPr>
              <a:t>]</a:t>
            </a:r>
            <a:r>
              <a:rPr lang="en-GB" sz="2400" dirty="0" err="1" smtClean="0">
                <a:latin typeface="Preeti"/>
              </a:rPr>
              <a:t>kfnsf</a:t>
            </a:r>
            <a:r>
              <a:rPr lang="en-GB" sz="2400" dirty="0" smtClean="0">
                <a:latin typeface="Preeti"/>
              </a:rPr>
              <a:t>] s[</a:t>
            </a:r>
            <a:r>
              <a:rPr lang="en-GB" sz="2400" dirty="0" err="1" smtClean="0">
                <a:latin typeface="Preeti"/>
              </a:rPr>
              <a:t>lif</a:t>
            </a:r>
            <a:r>
              <a:rPr lang="en-GB" sz="2400" dirty="0" smtClean="0">
                <a:latin typeface="Preeti"/>
              </a:rPr>
              <a:t> If]</a:t>
            </a:r>
            <a:r>
              <a:rPr lang="en-GB" sz="2400" dirty="0" err="1" smtClean="0">
                <a:latin typeface="Preeti"/>
              </a:rPr>
              <a:t>qsf</a:t>
            </a:r>
            <a:r>
              <a:rPr lang="en-GB" sz="2400" dirty="0" smtClean="0">
                <a:latin typeface="Preeti"/>
              </a:rPr>
              <a:t>]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ljlQo</a:t>
            </a:r>
            <a:r>
              <a:rPr lang="en-GB" sz="2400" dirty="0" smtClean="0">
                <a:latin typeface="Preeti"/>
              </a:rPr>
              <a:t> ;]</a:t>
            </a:r>
            <a:r>
              <a:rPr lang="en-GB" sz="2400" dirty="0" err="1" smtClean="0">
                <a:latin typeface="Preeti"/>
              </a:rPr>
              <a:t>jfdf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cgf</a:t>
            </a:r>
            <a:r>
              <a:rPr lang="en-GB" sz="2400" dirty="0" smtClean="0">
                <a:latin typeface="Preeti"/>
              </a:rPr>
              <a:t>}</a:t>
            </a:r>
            <a:r>
              <a:rPr lang="en-GB" sz="2400" dirty="0" err="1" smtClean="0">
                <a:latin typeface="Preeti"/>
              </a:rPr>
              <a:t>krfl</a:t>
            </a:r>
            <a:r>
              <a:rPr lang="en-GB" sz="2400" dirty="0" smtClean="0">
                <a:latin typeface="Preeti"/>
              </a:rPr>
              <a:t>/s </a:t>
            </a:r>
            <a:r>
              <a:rPr lang="en-GB" sz="2400" dirty="0" err="1" smtClean="0">
                <a:latin typeface="Preeti"/>
              </a:rPr>
              <a:t>dfWod</a:t>
            </a:r>
            <a:r>
              <a:rPr lang="en-GB" sz="2400" dirty="0" smtClean="0">
                <a:latin typeface="Preeti"/>
              </a:rPr>
              <a:t> </a:t>
            </a:r>
            <a:r>
              <a:rPr lang="en-GB" sz="2400" dirty="0" err="1" smtClean="0">
                <a:latin typeface="Preeti"/>
              </a:rPr>
              <a:t>xfjL</a:t>
            </a:r>
            <a:r>
              <a:rPr lang="en-GB" sz="2400" dirty="0" smtClean="0">
                <a:latin typeface="Preeti"/>
              </a:rPr>
              <a:t> /</a:t>
            </a:r>
            <a:r>
              <a:rPr lang="en-GB" sz="2400" dirty="0" smtClean="0">
                <a:latin typeface="Preeti"/>
              </a:rPr>
              <a:t>x]</a:t>
            </a:r>
            <a:r>
              <a:rPr lang="en-GB" sz="2400" dirty="0" err="1" smtClean="0">
                <a:latin typeface="Preeti"/>
              </a:rPr>
              <a:t>sf</a:t>
            </a:r>
            <a:r>
              <a:rPr lang="en-GB" sz="2400" dirty="0" smtClean="0">
                <a:latin typeface="Preeti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Uf|fld0f </a:t>
            </a:r>
            <a:r>
              <a:rPr lang="en-GB" sz="2400" dirty="0" err="1" smtClean="0">
                <a:latin typeface="Preeti" pitchFamily="2" charset="0"/>
              </a:rPr>
              <a:t>shf</a:t>
            </a:r>
            <a:r>
              <a:rPr lang="en-GB" sz="2400" dirty="0" smtClean="0">
                <a:latin typeface="Preeti" pitchFamily="2" charset="0"/>
              </a:rPr>
              <a:t>{ ;j]{</a:t>
            </a:r>
            <a:r>
              <a:rPr lang="en-GB" sz="2400" dirty="0" smtClean="0">
                <a:latin typeface="Preeti" pitchFamily="2" charset="0"/>
              </a:rPr>
              <a:t>If0fM </a:t>
            </a:r>
            <a:r>
              <a:rPr lang="en-GB" sz="2400" dirty="0" smtClean="0">
                <a:latin typeface="Preeti" pitchFamily="2" charset="0"/>
              </a:rPr>
              <a:t>u|fld0f If]</a:t>
            </a:r>
            <a:r>
              <a:rPr lang="en-GB" sz="2400" dirty="0" err="1" smtClean="0">
                <a:latin typeface="Preeti" pitchFamily="2" charset="0"/>
              </a:rPr>
              <a:t>qdf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hDdf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shf</a:t>
            </a:r>
            <a:r>
              <a:rPr lang="en-GB" sz="2400" dirty="0" smtClean="0">
                <a:latin typeface="Preeti" pitchFamily="2" charset="0"/>
              </a:rPr>
              <a:t>{</a:t>
            </a:r>
            <a:r>
              <a:rPr lang="en-GB" sz="2400" dirty="0" err="1" smtClean="0">
                <a:latin typeface="Preeti" pitchFamily="2" charset="0"/>
              </a:rPr>
              <a:t>sf</a:t>
            </a:r>
            <a:r>
              <a:rPr lang="en-GB" sz="2400" dirty="0" smtClean="0">
                <a:latin typeface="Preeti" pitchFamily="2" charset="0"/>
              </a:rPr>
              <a:t>] *)Ü </a:t>
            </a:r>
            <a:r>
              <a:rPr lang="en-GB" sz="2400" dirty="0" err="1" smtClean="0">
                <a:latin typeface="Preeti" pitchFamily="2" charset="0"/>
              </a:rPr>
              <a:t>cgf</a:t>
            </a:r>
            <a:r>
              <a:rPr lang="en-GB" sz="2400" dirty="0" smtClean="0">
                <a:latin typeface="Preeti" pitchFamily="2" charset="0"/>
              </a:rPr>
              <a:t>}</a:t>
            </a:r>
            <a:r>
              <a:rPr lang="en-GB" sz="2400" dirty="0" err="1" smtClean="0">
                <a:latin typeface="Preeti" pitchFamily="2" charset="0"/>
              </a:rPr>
              <a:t>krfl</a:t>
            </a:r>
            <a:r>
              <a:rPr lang="en-GB" sz="2400" dirty="0" smtClean="0">
                <a:latin typeface="Preeti" pitchFamily="2" charset="0"/>
              </a:rPr>
              <a:t>/s If]</a:t>
            </a:r>
            <a:r>
              <a:rPr lang="en-GB" sz="2400" dirty="0" err="1" smtClean="0">
                <a:latin typeface="Preeti" pitchFamily="2" charset="0"/>
              </a:rPr>
              <a:t>qn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cf</a:t>
            </a:r>
            <a:r>
              <a:rPr lang="en-GB" sz="2400" dirty="0" smtClean="0">
                <a:latin typeface="Preeti" pitchFamily="2" charset="0"/>
              </a:rPr>
              <a:t>]u6]</a:t>
            </a:r>
            <a:r>
              <a:rPr lang="en-GB" sz="2400" dirty="0" err="1" smtClean="0">
                <a:latin typeface="Preeti" pitchFamily="2" charset="0"/>
              </a:rPr>
              <a:t>sf</a:t>
            </a:r>
            <a:r>
              <a:rPr lang="en-GB" sz="2400" dirty="0" smtClean="0">
                <a:latin typeface="Preeti" pitchFamily="2" charset="0"/>
              </a:rPr>
              <a:t>] </a:t>
            </a:r>
          </a:p>
          <a:p>
            <a:pPr>
              <a:lnSpc>
                <a:spcPct val="150000"/>
              </a:lnSpc>
            </a:pPr>
            <a:r>
              <a:rPr lang="en-GB" sz="2400" dirty="0" err="1" smtClean="0">
                <a:latin typeface="Preeti" pitchFamily="2" charset="0"/>
              </a:rPr>
              <a:t>Gf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kfn</a:t>
            </a:r>
            <a:r>
              <a:rPr lang="en-GB" sz="2400" dirty="0" smtClean="0">
                <a:latin typeface="Preeti" pitchFamily="2" charset="0"/>
              </a:rPr>
              <a:t> ;/</a:t>
            </a:r>
            <a:r>
              <a:rPr lang="en-GB" sz="2400" dirty="0" err="1" smtClean="0">
                <a:latin typeface="Preeti" pitchFamily="2" charset="0"/>
              </a:rPr>
              <a:t>sf</a:t>
            </a:r>
            <a:r>
              <a:rPr lang="en-GB" sz="2400" dirty="0" smtClean="0">
                <a:latin typeface="Preeti" pitchFamily="2" charset="0"/>
              </a:rPr>
              <a:t>/jf6 u|fld0f </a:t>
            </a:r>
            <a:r>
              <a:rPr lang="en-GB" sz="2400" dirty="0" err="1" smtClean="0">
                <a:latin typeface="Preeti" pitchFamily="2" charset="0"/>
              </a:rPr>
              <a:t>ljQ</a:t>
            </a:r>
            <a:r>
              <a:rPr lang="en-GB" sz="2400" dirty="0" smtClean="0">
                <a:latin typeface="Preeti" pitchFamily="2" charset="0"/>
              </a:rPr>
              <a:t> If]</a:t>
            </a:r>
            <a:r>
              <a:rPr lang="en-GB" sz="2400" dirty="0" err="1" smtClean="0">
                <a:latin typeface="Preeti" pitchFamily="2" charset="0"/>
              </a:rPr>
              <a:t>qsf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ljsf;sf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nflu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ljleGg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k|of;x</a:t>
            </a:r>
            <a:r>
              <a:rPr lang="en-GB" sz="2400" dirty="0" smtClean="0">
                <a:latin typeface="Preeti" pitchFamily="2" charset="0"/>
              </a:rPr>
              <a:t>? </a:t>
            </a:r>
            <a:r>
              <a:rPr lang="en-GB" sz="2400" dirty="0" err="1" smtClean="0">
                <a:latin typeface="Preeti" pitchFamily="2" charset="0"/>
              </a:rPr>
              <a:t>x'Fb</a:t>
            </a:r>
            <a:r>
              <a:rPr lang="en-GB" sz="2400" dirty="0" smtClean="0">
                <a:latin typeface="Preeti" pitchFamily="2" charset="0"/>
              </a:rPr>
              <a:t>} </a:t>
            </a:r>
            <a:r>
              <a:rPr lang="en-GB" sz="2400" dirty="0" err="1" smtClean="0">
                <a:latin typeface="Preeti" pitchFamily="2" charset="0"/>
              </a:rPr>
              <a:t>cfPsf</a:t>
            </a:r>
            <a:r>
              <a:rPr lang="en-GB" sz="2400" dirty="0" smtClean="0">
                <a:latin typeface="Preeti" pitchFamily="2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s[</a:t>
            </a:r>
            <a:r>
              <a:rPr lang="en-GB" sz="2400" dirty="0" err="1" smtClean="0">
                <a:latin typeface="Preeti" pitchFamily="2" charset="0"/>
              </a:rPr>
              <a:t>lif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ljsf</a:t>
            </a:r>
            <a:r>
              <a:rPr lang="en-GB" sz="2400" dirty="0" smtClean="0">
                <a:latin typeface="Preeti" pitchFamily="2" charset="0"/>
              </a:rPr>
              <a:t>; a}+</a:t>
            </a:r>
            <a:r>
              <a:rPr lang="en-GB" sz="2400" dirty="0" err="1" smtClean="0">
                <a:latin typeface="Preeti" pitchFamily="2" charset="0"/>
              </a:rPr>
              <a:t>ssf</a:t>
            </a:r>
            <a:r>
              <a:rPr lang="en-GB" sz="2400" dirty="0" smtClean="0">
                <a:latin typeface="Preeti" pitchFamily="2" charset="0"/>
              </a:rPr>
              <a:t>] :</a:t>
            </a:r>
            <a:r>
              <a:rPr lang="en-GB" sz="2400" dirty="0" err="1" smtClean="0">
                <a:latin typeface="Preeti" pitchFamily="2" charset="0"/>
              </a:rPr>
              <a:t>yfkgf</a:t>
            </a:r>
            <a:r>
              <a:rPr lang="en-GB" sz="2400" dirty="0" smtClean="0">
                <a:latin typeface="Preeti" pitchFamily="2" charset="0"/>
              </a:rPr>
              <a:t>, g]</a:t>
            </a:r>
            <a:r>
              <a:rPr lang="en-GB" sz="2400" dirty="0" err="1" smtClean="0">
                <a:latin typeface="Preeti" pitchFamily="2" charset="0"/>
              </a:rPr>
              <a:t>kfn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cf</a:t>
            </a:r>
            <a:r>
              <a:rPr lang="en-GB" sz="2400" dirty="0" smtClean="0">
                <a:latin typeface="Preeti" pitchFamily="2" charset="0"/>
              </a:rPr>
              <a:t>}Bf]</a:t>
            </a:r>
            <a:r>
              <a:rPr lang="en-GB" sz="2400" dirty="0" err="1" smtClean="0">
                <a:latin typeface="Preeti" pitchFamily="2" charset="0"/>
              </a:rPr>
              <a:t>lu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ljsf</a:t>
            </a:r>
            <a:r>
              <a:rPr lang="en-GB" sz="2400" dirty="0" smtClean="0">
                <a:latin typeface="Preeti" pitchFamily="2" charset="0"/>
              </a:rPr>
              <a:t>; </a:t>
            </a:r>
            <a:r>
              <a:rPr lang="en-GB" sz="2400" dirty="0" err="1" smtClean="0">
                <a:latin typeface="Preeti" pitchFamily="2" charset="0"/>
              </a:rPr>
              <a:t>lgudx</a:t>
            </a:r>
            <a:r>
              <a:rPr lang="en-GB" sz="2400" dirty="0" smtClean="0">
                <a:latin typeface="Preeti" pitchFamily="2" charset="0"/>
              </a:rPr>
              <a:t>? </a:t>
            </a:r>
            <a:r>
              <a:rPr lang="en-GB" sz="2400" dirty="0" err="1" smtClean="0">
                <a:latin typeface="Preeti" pitchFamily="2" charset="0"/>
              </a:rPr>
              <a:t>Vff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lnP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sf</a:t>
            </a:r>
            <a:r>
              <a:rPr lang="en-GB" sz="2400" dirty="0" smtClean="0">
                <a:latin typeface="Preeti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;g\ !(() </a:t>
            </a:r>
            <a:r>
              <a:rPr lang="en-GB" sz="2400" dirty="0" err="1" smtClean="0">
                <a:latin typeface="Preeti" pitchFamily="2" charset="0"/>
              </a:rPr>
              <a:t>lt</a:t>
            </a:r>
            <a:r>
              <a:rPr lang="en-GB" sz="2400" dirty="0" smtClean="0">
                <a:latin typeface="Preeti" pitchFamily="2" charset="0"/>
              </a:rPr>
              <a:t>/ </a:t>
            </a:r>
            <a:r>
              <a:rPr lang="en-GB" sz="2400" dirty="0" err="1" smtClean="0">
                <a:latin typeface="Preeti" pitchFamily="2" charset="0"/>
              </a:rPr>
              <a:t>cfly</a:t>
            </a:r>
            <a:r>
              <a:rPr lang="en-GB" sz="2400" dirty="0" smtClean="0">
                <a:latin typeface="Preeti" pitchFamily="2" charset="0"/>
              </a:rPr>
              <a:t>{s </a:t>
            </a:r>
            <a:r>
              <a:rPr lang="en-GB" sz="2400" dirty="0" err="1" smtClean="0">
                <a:latin typeface="Preeti" pitchFamily="2" charset="0"/>
              </a:rPr>
              <a:t>pbfl</a:t>
            </a:r>
            <a:r>
              <a:rPr lang="en-GB" sz="2400" dirty="0" smtClean="0">
                <a:latin typeface="Preeti" pitchFamily="2" charset="0"/>
              </a:rPr>
              <a:t>/s/0fsf] </a:t>
            </a:r>
            <a:r>
              <a:rPr lang="en-GB" sz="2400" dirty="0" err="1" smtClean="0">
                <a:latin typeface="Preeti" pitchFamily="2" charset="0"/>
              </a:rPr>
              <a:t>gLlt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lnP</a:t>
            </a:r>
            <a:r>
              <a:rPr lang="en-GB" sz="2400" dirty="0" smtClean="0">
                <a:latin typeface="Preeti" pitchFamily="2" charset="0"/>
              </a:rPr>
              <a:t> kl5 </a:t>
            </a:r>
            <a:r>
              <a:rPr lang="en-GB" sz="2400" dirty="0" err="1" smtClean="0">
                <a:latin typeface="Preeti" pitchFamily="2" charset="0"/>
              </a:rPr>
              <a:t>ljlQo</a:t>
            </a:r>
            <a:r>
              <a:rPr lang="en-GB" sz="2400" dirty="0" smtClean="0">
                <a:latin typeface="Preeti" pitchFamily="2" charset="0"/>
              </a:rPr>
              <a:t> If]</a:t>
            </a:r>
            <a:r>
              <a:rPr lang="en-GB" sz="2400" dirty="0" err="1" smtClean="0">
                <a:latin typeface="Preeti" pitchFamily="2" charset="0"/>
              </a:rPr>
              <a:t>qdf</a:t>
            </a:r>
            <a:r>
              <a:rPr lang="en-GB" sz="2400" dirty="0" smtClean="0">
                <a:latin typeface="Preeti" pitchFamily="2" charset="0"/>
              </a:rPr>
              <a:t> ;'</a:t>
            </a:r>
            <a:r>
              <a:rPr lang="en-GB" sz="2400" dirty="0" err="1" smtClean="0">
                <a:latin typeface="Preeti" pitchFamily="2" charset="0"/>
              </a:rPr>
              <a:t>wf</a:t>
            </a:r>
            <a:r>
              <a:rPr lang="en-GB" sz="2400" dirty="0" smtClean="0">
                <a:latin typeface="Preeti" pitchFamily="2" charset="0"/>
              </a:rPr>
              <a:t>/ </a:t>
            </a:r>
            <a:r>
              <a:rPr lang="en-GB" sz="2400" dirty="0" err="1" smtClean="0">
                <a:latin typeface="Preeti" pitchFamily="2" charset="0"/>
              </a:rPr>
              <a:t>cfPsf</a:t>
            </a:r>
            <a:r>
              <a:rPr lang="en-GB" sz="2400" dirty="0" smtClean="0">
                <a:latin typeface="Preeti" pitchFamily="2" charset="0"/>
              </a:rPr>
              <a:t>] </a:t>
            </a:r>
          </a:p>
          <a:p>
            <a:pPr>
              <a:lnSpc>
                <a:spcPct val="150000"/>
              </a:lnSpc>
            </a:pPr>
            <a:r>
              <a:rPr lang="en-GB" sz="2400" dirty="0" err="1" smtClean="0">
                <a:latin typeface="Preeti" pitchFamily="2" charset="0"/>
              </a:rPr>
              <a:t>ljz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ifu</a:t>
            </a:r>
            <a:r>
              <a:rPr lang="en-GB" sz="2400" dirty="0" smtClean="0">
                <a:latin typeface="Preeti" pitchFamily="2" charset="0"/>
              </a:rPr>
              <a:t>/L </a:t>
            </a:r>
            <a:r>
              <a:rPr lang="en-GB" sz="2400" dirty="0" err="1" smtClean="0">
                <a:latin typeface="Preeti" pitchFamily="2" charset="0"/>
              </a:rPr>
              <a:t>ljsf</a:t>
            </a:r>
            <a:r>
              <a:rPr lang="en-GB" sz="2400" dirty="0" smtClean="0">
                <a:latin typeface="Preeti" pitchFamily="2" charset="0"/>
              </a:rPr>
              <a:t>; a}+s P]g !((^ </a:t>
            </a:r>
            <a:r>
              <a:rPr lang="en-GB" sz="2400" dirty="0" err="1" smtClean="0">
                <a:latin typeface="Preeti" pitchFamily="2" charset="0"/>
              </a:rPr>
              <a:t>nfu</a:t>
            </a:r>
            <a:r>
              <a:rPr lang="en-GB" sz="2400" dirty="0" smtClean="0">
                <a:latin typeface="Preeti" pitchFamily="2" charset="0"/>
              </a:rPr>
              <a:t>' </a:t>
            </a:r>
            <a:r>
              <a:rPr lang="en-GB" sz="2400" dirty="0" err="1" smtClean="0">
                <a:latin typeface="Preeti" pitchFamily="2" charset="0"/>
              </a:rPr>
              <a:t>eP</a:t>
            </a:r>
            <a:r>
              <a:rPr lang="en-GB" sz="2400" dirty="0" smtClean="0">
                <a:latin typeface="Preeti" pitchFamily="2" charset="0"/>
              </a:rPr>
              <a:t> kl5 </a:t>
            </a:r>
            <a:r>
              <a:rPr lang="en-GB" sz="2400" dirty="0" err="1" smtClean="0">
                <a:latin typeface="Preeti" pitchFamily="2" charset="0"/>
              </a:rPr>
              <a:t>ljlQo</a:t>
            </a:r>
            <a:r>
              <a:rPr lang="en-GB" sz="2400" dirty="0" smtClean="0">
                <a:latin typeface="Preeti" pitchFamily="2" charset="0"/>
              </a:rPr>
              <a:t> If]</a:t>
            </a:r>
            <a:r>
              <a:rPr lang="en-GB" sz="2400" dirty="0" err="1" smtClean="0">
                <a:latin typeface="Preeti" pitchFamily="2" charset="0"/>
              </a:rPr>
              <a:t>qdf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lglh</a:t>
            </a:r>
            <a:r>
              <a:rPr lang="en-GB" sz="2400" dirty="0" smtClean="0">
                <a:latin typeface="Preeti" pitchFamily="2" charset="0"/>
              </a:rPr>
              <a:t> a}+</a:t>
            </a:r>
            <a:r>
              <a:rPr lang="en-GB" sz="2400" dirty="0" err="1" smtClean="0">
                <a:latin typeface="Preeti" pitchFamily="2" charset="0"/>
              </a:rPr>
              <a:t>sx</a:t>
            </a:r>
            <a:r>
              <a:rPr lang="en-GB" sz="2400" dirty="0" smtClean="0">
                <a:latin typeface="Preeti" pitchFamily="2" charset="0"/>
              </a:rPr>
              <a:t>? </a:t>
            </a:r>
            <a:r>
              <a:rPr lang="en-GB" sz="2400" dirty="0" err="1" smtClean="0">
                <a:latin typeface="Preeti" pitchFamily="2" charset="0"/>
              </a:rPr>
              <a:t>cfPsf</a:t>
            </a:r>
            <a:endParaRPr lang="en-GB" sz="2400" dirty="0" smtClean="0">
              <a:latin typeface="Preeti" pitchFamily="2" charset="0"/>
            </a:endParaRP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t/}</a:t>
            </a:r>
            <a:r>
              <a:rPr lang="en-GB" sz="2400" dirty="0" err="1" smtClean="0">
                <a:latin typeface="Preeti" pitchFamily="2" charset="0"/>
              </a:rPr>
              <a:t>klg</a:t>
            </a:r>
            <a:r>
              <a:rPr lang="en-GB" sz="2400" dirty="0" smtClean="0">
                <a:latin typeface="Preeti" pitchFamily="2" charset="0"/>
              </a:rPr>
              <a:t> u|fld0f </a:t>
            </a:r>
            <a:r>
              <a:rPr lang="en-GB" sz="2400" dirty="0" err="1" smtClean="0">
                <a:latin typeface="Preeti" pitchFamily="2" charset="0"/>
              </a:rPr>
              <a:t>ljlQo</a:t>
            </a:r>
            <a:r>
              <a:rPr lang="en-GB" sz="2400" dirty="0" smtClean="0">
                <a:latin typeface="Preeti" pitchFamily="2" charset="0"/>
              </a:rPr>
              <a:t> If]</a:t>
            </a:r>
            <a:r>
              <a:rPr lang="en-GB" sz="2400" dirty="0" err="1" smtClean="0">
                <a:latin typeface="Preeti" pitchFamily="2" charset="0"/>
              </a:rPr>
              <a:t>qdf</a:t>
            </a:r>
            <a:r>
              <a:rPr lang="en-GB" sz="2400" dirty="0" smtClean="0">
                <a:latin typeface="Preeti" pitchFamily="2" charset="0"/>
              </a:rPr>
              <a:t> ;f]r] h:tf] </a:t>
            </a:r>
            <a:r>
              <a:rPr lang="en-GB" sz="2400" dirty="0" err="1" smtClean="0">
                <a:latin typeface="Preeti" pitchFamily="2" charset="0"/>
              </a:rPr>
              <a:t>ljsf</a:t>
            </a:r>
            <a:r>
              <a:rPr lang="en-GB" sz="2400" dirty="0" smtClean="0">
                <a:latin typeface="Preeti" pitchFamily="2" charset="0"/>
              </a:rPr>
              <a:t>; </a:t>
            </a:r>
            <a:r>
              <a:rPr lang="en-GB" sz="2400" dirty="0" err="1" smtClean="0">
                <a:latin typeface="Preeti" pitchFamily="2" charset="0"/>
              </a:rPr>
              <a:t>x'g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g;s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sf</a:t>
            </a:r>
            <a:r>
              <a:rPr lang="en-GB" sz="2400" dirty="0" smtClean="0">
                <a:latin typeface="Preeti" pitchFamily="2" charset="0"/>
              </a:rPr>
              <a:t>]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u|fld0f If]</a:t>
            </a:r>
            <a:r>
              <a:rPr lang="en-GB" sz="2400" dirty="0" err="1" smtClean="0">
                <a:latin typeface="Preeti" pitchFamily="2" charset="0"/>
              </a:rPr>
              <a:t>qdf</a:t>
            </a:r>
            <a:r>
              <a:rPr lang="en-GB" sz="2400" dirty="0" smtClean="0">
                <a:latin typeface="Preeti" pitchFamily="2" charset="0"/>
              </a:rPr>
              <a:t> a}+s </a:t>
            </a:r>
            <a:r>
              <a:rPr lang="en-GB" sz="2400" dirty="0" err="1" smtClean="0">
                <a:latin typeface="Preeti" pitchFamily="2" charset="0"/>
              </a:rPr>
              <a:t>tyf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ljlQo</a:t>
            </a:r>
            <a:r>
              <a:rPr lang="en-GB" sz="2400" dirty="0" smtClean="0">
                <a:latin typeface="Preeti" pitchFamily="2" charset="0"/>
              </a:rPr>
              <a:t> ;+:</a:t>
            </a:r>
            <a:r>
              <a:rPr lang="en-GB" sz="2400" dirty="0" err="1" smtClean="0">
                <a:latin typeface="Preeti" pitchFamily="2" charset="0"/>
              </a:rPr>
              <a:t>yfx</a:t>
            </a:r>
            <a:r>
              <a:rPr lang="en-GB" sz="2400" dirty="0" smtClean="0">
                <a:latin typeface="Preeti" pitchFamily="2" charset="0"/>
              </a:rPr>
              <a:t>? </a:t>
            </a:r>
            <a:r>
              <a:rPr lang="en-GB" sz="2400" dirty="0" err="1" smtClean="0">
                <a:latin typeface="Preeti" pitchFamily="2" charset="0"/>
              </a:rPr>
              <a:t>nufgL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ug</a:t>
            </a:r>
            <a:r>
              <a:rPr lang="en-GB" sz="2400" dirty="0" smtClean="0">
                <a:latin typeface="Preeti" pitchFamily="2" charset="0"/>
              </a:rPr>
              <a:t>{ clgR5's /</a:t>
            </a:r>
            <a:r>
              <a:rPr lang="en-GB" sz="2400" dirty="0" err="1" smtClean="0">
                <a:latin typeface="Preeti" pitchFamily="2" charset="0"/>
              </a:rPr>
              <a:t>xb</a:t>
            </a:r>
            <a:r>
              <a:rPr lang="en-GB" sz="2400" dirty="0" smtClean="0">
                <a:latin typeface="Preeti" pitchFamily="2" charset="0"/>
              </a:rPr>
              <a:t>} </a:t>
            </a:r>
            <a:r>
              <a:rPr lang="en-GB" sz="2400" dirty="0" err="1" smtClean="0">
                <a:latin typeface="Preeti" pitchFamily="2" charset="0"/>
              </a:rPr>
              <a:t>cfPsf</a:t>
            </a:r>
            <a:endParaRPr lang="en-GB" sz="2400" dirty="0" smtClean="0">
              <a:latin typeface="Preeti" pitchFamily="2" charset="0"/>
            </a:endParaRP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Preeti" pitchFamily="2" charset="0"/>
              </a:rPr>
              <a:t>k/</a:t>
            </a:r>
            <a:r>
              <a:rPr lang="en-GB" sz="2400" dirty="0" err="1" smtClean="0">
                <a:latin typeface="Preeti" pitchFamily="2" charset="0"/>
              </a:rPr>
              <a:t>Dk</a:t>
            </a:r>
            <a:r>
              <a:rPr lang="en-GB" sz="2400" dirty="0" smtClean="0">
                <a:latin typeface="Preeti" pitchFamily="2" charset="0"/>
              </a:rPr>
              <a:t>/</a:t>
            </a:r>
            <a:r>
              <a:rPr lang="en-GB" sz="2400" dirty="0" err="1" smtClean="0">
                <a:latin typeface="Preeti" pitchFamily="2" charset="0"/>
              </a:rPr>
              <a:t>fut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ljlQo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smtClean="0">
                <a:latin typeface="Preeti" pitchFamily="2" charset="0"/>
              </a:rPr>
              <a:t>k|0ffnL / ;f]</a:t>
            </a:r>
            <a:r>
              <a:rPr lang="en-GB" sz="2400" dirty="0" err="1" smtClean="0">
                <a:latin typeface="Preeti" pitchFamily="2" charset="0"/>
              </a:rPr>
              <a:t>rn</a:t>
            </a:r>
            <a:r>
              <a:rPr lang="en-GB" sz="2400" dirty="0" smtClean="0">
                <a:latin typeface="Preeti" pitchFamily="2" charset="0"/>
              </a:rPr>
              <a:t>] </a:t>
            </a:r>
            <a:r>
              <a:rPr lang="en-GB" sz="2400" dirty="0" err="1" smtClean="0">
                <a:latin typeface="Preeti" pitchFamily="2" charset="0"/>
              </a:rPr>
              <a:t>ubf</a:t>
            </a:r>
            <a:r>
              <a:rPr lang="en-GB" sz="2400" dirty="0" smtClean="0">
                <a:latin typeface="Preeti" pitchFamily="2" charset="0"/>
              </a:rPr>
              <a:t>{ s[</a:t>
            </a:r>
            <a:r>
              <a:rPr lang="en-GB" sz="2400" dirty="0" err="1" smtClean="0">
                <a:latin typeface="Preeti" pitchFamily="2" charset="0"/>
              </a:rPr>
              <a:t>lif</a:t>
            </a:r>
            <a:r>
              <a:rPr lang="en-GB" sz="2400" dirty="0" smtClean="0">
                <a:latin typeface="Preeti" pitchFamily="2" charset="0"/>
              </a:rPr>
              <a:t> If]</a:t>
            </a:r>
            <a:r>
              <a:rPr lang="en-GB" sz="2400" dirty="0" err="1" smtClean="0">
                <a:latin typeface="Preeti" pitchFamily="2" charset="0"/>
              </a:rPr>
              <a:t>qdf</a:t>
            </a:r>
            <a:r>
              <a:rPr lang="en-GB" sz="2400" dirty="0" smtClean="0">
                <a:latin typeface="Preeti" pitchFamily="2" charset="0"/>
              </a:rPr>
              <a:t> </a:t>
            </a:r>
            <a:r>
              <a:rPr lang="en-GB" sz="2400" dirty="0" err="1" smtClean="0">
                <a:latin typeface="Preeti" pitchFamily="2" charset="0"/>
              </a:rPr>
              <a:t>nufgL</a:t>
            </a:r>
            <a:r>
              <a:rPr lang="en-GB" sz="2400" dirty="0" smtClean="0">
                <a:latin typeface="Preeti" pitchFamily="2" charset="0"/>
              </a:rPr>
              <a:t> a9\g </a:t>
            </a:r>
            <a:r>
              <a:rPr lang="en-GB" sz="2400" dirty="0" err="1" smtClean="0">
                <a:latin typeface="Preeti" pitchFamily="2" charset="0"/>
              </a:rPr>
              <a:t>g;s</a:t>
            </a:r>
            <a:r>
              <a:rPr lang="en-GB" sz="2400" dirty="0" smtClean="0">
                <a:latin typeface="Preeti" pitchFamily="2" charset="0"/>
              </a:rPr>
              <a:t>]</a:t>
            </a:r>
            <a:r>
              <a:rPr lang="en-GB" sz="2400" dirty="0" err="1" smtClean="0">
                <a:latin typeface="Preeti" pitchFamily="2" charset="0"/>
              </a:rPr>
              <a:t>sf</a:t>
            </a:r>
            <a:r>
              <a:rPr lang="en-GB" sz="2400" dirty="0" smtClean="0">
                <a:latin typeface="Preeti" pitchFamily="2" charset="0"/>
              </a:rPr>
              <a:t>] </a:t>
            </a:r>
            <a:endParaRPr lang="en-GB" sz="2400" dirty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56084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782638" y="534194"/>
            <a:ext cx="7578726" cy="5789613"/>
            <a:chOff x="145" y="804"/>
            <a:chExt cx="4774" cy="3393"/>
          </a:xfrm>
        </p:grpSpPr>
        <p:sp>
          <p:nvSpPr>
            <p:cNvPr id="5" name="AutoShape 6"/>
            <p:cNvSpPr>
              <a:spLocks noChangeAspect="1" noChangeArrowheads="1" noTextEdit="1"/>
            </p:cNvSpPr>
            <p:nvPr/>
          </p:nvSpPr>
          <p:spPr bwMode="auto">
            <a:xfrm>
              <a:off x="146" y="805"/>
              <a:ext cx="4773" cy="3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45" y="804"/>
              <a:ext cx="4773" cy="3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780" y="1467"/>
              <a:ext cx="1541" cy="178"/>
              <a:chOff x="1780" y="1467"/>
              <a:chExt cx="1541" cy="178"/>
            </a:xfrm>
          </p:grpSpPr>
          <p:sp>
            <p:nvSpPr>
              <p:cNvPr id="109" name="Rectangle 108"/>
              <p:cNvSpPr>
                <a:spLocks noChangeArrowheads="1"/>
              </p:cNvSpPr>
              <p:nvPr/>
            </p:nvSpPr>
            <p:spPr bwMode="auto">
              <a:xfrm>
                <a:off x="1780" y="1467"/>
                <a:ext cx="1541" cy="178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110" name="Rectangle 109"/>
              <p:cNvSpPr>
                <a:spLocks noChangeArrowheads="1"/>
              </p:cNvSpPr>
              <p:nvPr/>
            </p:nvSpPr>
            <p:spPr bwMode="auto">
              <a:xfrm>
                <a:off x="1780" y="1467"/>
                <a:ext cx="1541" cy="178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918" y="1498"/>
              <a:ext cx="118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>
                  <a:solidFill>
                    <a:srgbClr val="000000"/>
                  </a:solidFill>
                </a:rPr>
                <a:t>Exporters / Wholesalers</a:t>
              </a:r>
              <a:endParaRPr lang="en-GB" sz="1800"/>
            </a:p>
          </p:txBody>
        </p: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1780" y="1823"/>
              <a:ext cx="1541" cy="179"/>
              <a:chOff x="1780" y="1823"/>
              <a:chExt cx="1541" cy="179"/>
            </a:xfrm>
          </p:grpSpPr>
          <p:sp>
            <p:nvSpPr>
              <p:cNvPr id="107" name="Rectangle 106"/>
              <p:cNvSpPr>
                <a:spLocks noChangeArrowheads="1"/>
              </p:cNvSpPr>
              <p:nvPr/>
            </p:nvSpPr>
            <p:spPr bwMode="auto">
              <a:xfrm>
                <a:off x="1780" y="1823"/>
                <a:ext cx="1541" cy="179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108" name="Rectangle 107"/>
              <p:cNvSpPr>
                <a:spLocks noChangeArrowheads="1"/>
              </p:cNvSpPr>
              <p:nvPr/>
            </p:nvSpPr>
            <p:spPr bwMode="auto">
              <a:xfrm>
                <a:off x="1780" y="1823"/>
                <a:ext cx="1541" cy="179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252" y="1854"/>
              <a:ext cx="55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>
                  <a:solidFill>
                    <a:srgbClr val="000000"/>
                  </a:solidFill>
                </a:rPr>
                <a:t>Processors</a:t>
              </a:r>
              <a:endParaRPr lang="en-GB" sz="1800"/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1780" y="2179"/>
              <a:ext cx="1541" cy="178"/>
              <a:chOff x="1780" y="2179"/>
              <a:chExt cx="1541" cy="178"/>
            </a:xfrm>
          </p:grpSpPr>
          <p:sp>
            <p:nvSpPr>
              <p:cNvPr id="105" name="Rectangle 104"/>
              <p:cNvSpPr>
                <a:spLocks noChangeArrowheads="1"/>
              </p:cNvSpPr>
              <p:nvPr/>
            </p:nvSpPr>
            <p:spPr bwMode="auto">
              <a:xfrm>
                <a:off x="1780" y="2179"/>
                <a:ext cx="1541" cy="178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106" name="Rectangle 105"/>
              <p:cNvSpPr>
                <a:spLocks noChangeArrowheads="1"/>
              </p:cNvSpPr>
              <p:nvPr/>
            </p:nvSpPr>
            <p:spPr bwMode="auto">
              <a:xfrm>
                <a:off x="1780" y="2179"/>
                <a:ext cx="1541" cy="178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815" y="2210"/>
              <a:ext cx="1378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>
                  <a:solidFill>
                    <a:srgbClr val="000000"/>
                  </a:solidFill>
                </a:rPr>
                <a:t>Local Traders &amp; Processors</a:t>
              </a:r>
              <a:endParaRPr lang="en-GB" sz="1800"/>
            </a:p>
          </p:txBody>
        </p: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2006" y="2536"/>
              <a:ext cx="1145" cy="178"/>
              <a:chOff x="2006" y="2536"/>
              <a:chExt cx="1145" cy="178"/>
            </a:xfrm>
          </p:grpSpPr>
          <p:sp>
            <p:nvSpPr>
              <p:cNvPr id="103" name="Rectangle 102"/>
              <p:cNvSpPr>
                <a:spLocks noChangeArrowheads="1"/>
              </p:cNvSpPr>
              <p:nvPr/>
            </p:nvSpPr>
            <p:spPr bwMode="auto">
              <a:xfrm>
                <a:off x="2006" y="2536"/>
                <a:ext cx="1145" cy="178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104" name="Rectangle 103"/>
              <p:cNvSpPr>
                <a:spLocks noChangeArrowheads="1"/>
              </p:cNvSpPr>
              <p:nvPr/>
            </p:nvSpPr>
            <p:spPr bwMode="auto">
              <a:xfrm>
                <a:off x="2006" y="2536"/>
                <a:ext cx="1145" cy="178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125" y="2567"/>
              <a:ext cx="85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>
                  <a:solidFill>
                    <a:srgbClr val="000000"/>
                  </a:solidFill>
                </a:rPr>
                <a:t>Producer Groups</a:t>
              </a:r>
              <a:endParaRPr lang="en-GB" sz="1800"/>
            </a:p>
          </p:txBody>
        </p: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1796" y="2891"/>
              <a:ext cx="1540" cy="179"/>
              <a:chOff x="1796" y="2891"/>
              <a:chExt cx="1540" cy="179"/>
            </a:xfrm>
          </p:grpSpPr>
          <p:sp>
            <p:nvSpPr>
              <p:cNvPr id="101" name="Rectangle 100"/>
              <p:cNvSpPr>
                <a:spLocks noChangeArrowheads="1"/>
              </p:cNvSpPr>
              <p:nvPr/>
            </p:nvSpPr>
            <p:spPr bwMode="auto">
              <a:xfrm>
                <a:off x="1796" y="2891"/>
                <a:ext cx="1540" cy="179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102" name="Rectangle 101"/>
              <p:cNvSpPr>
                <a:spLocks noChangeArrowheads="1"/>
              </p:cNvSpPr>
              <p:nvPr/>
            </p:nvSpPr>
            <p:spPr bwMode="auto">
              <a:xfrm>
                <a:off x="1796" y="2891"/>
                <a:ext cx="1540" cy="179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345" y="2923"/>
              <a:ext cx="41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>
                  <a:solidFill>
                    <a:srgbClr val="000000"/>
                  </a:solidFill>
                </a:rPr>
                <a:t>Farmers</a:t>
              </a:r>
              <a:endParaRPr lang="en-GB" sz="1800"/>
            </a:p>
          </p:txBody>
        </p: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1795" y="3248"/>
              <a:ext cx="1540" cy="178"/>
              <a:chOff x="1795" y="3248"/>
              <a:chExt cx="1540" cy="178"/>
            </a:xfrm>
          </p:grpSpPr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1795" y="3248"/>
                <a:ext cx="1540" cy="178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100" name="Rectangle 99"/>
              <p:cNvSpPr>
                <a:spLocks noChangeArrowheads="1"/>
              </p:cNvSpPr>
              <p:nvPr/>
            </p:nvSpPr>
            <p:spPr bwMode="auto">
              <a:xfrm>
                <a:off x="1795" y="3248"/>
                <a:ext cx="1540" cy="178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168" y="3279"/>
              <a:ext cx="745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>
                  <a:solidFill>
                    <a:srgbClr val="000000"/>
                  </a:solidFill>
                </a:rPr>
                <a:t>Input Suppliers</a:t>
              </a:r>
              <a:endParaRPr lang="en-GB" sz="1800"/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2925" y="3070"/>
              <a:ext cx="40" cy="178"/>
            </a:xfrm>
            <a:custGeom>
              <a:avLst/>
              <a:gdLst>
                <a:gd name="T0" fmla="*/ 14 w 40"/>
                <a:gd name="T1" fmla="*/ 178 h 178"/>
                <a:gd name="T2" fmla="*/ 14 w 40"/>
                <a:gd name="T3" fmla="*/ 31 h 178"/>
                <a:gd name="T4" fmla="*/ 27 w 40"/>
                <a:gd name="T5" fmla="*/ 31 h 178"/>
                <a:gd name="T6" fmla="*/ 27 w 40"/>
                <a:gd name="T7" fmla="*/ 178 h 178"/>
                <a:gd name="T8" fmla="*/ 14 w 40"/>
                <a:gd name="T9" fmla="*/ 178 h 178"/>
                <a:gd name="T10" fmla="*/ 0 w 40"/>
                <a:gd name="T11" fmla="*/ 37 h 178"/>
                <a:gd name="T12" fmla="*/ 20 w 40"/>
                <a:gd name="T13" fmla="*/ 0 h 178"/>
                <a:gd name="T14" fmla="*/ 40 w 40"/>
                <a:gd name="T15" fmla="*/ 37 h 178"/>
                <a:gd name="T16" fmla="*/ 0 w 40"/>
                <a:gd name="T17" fmla="*/ 37 h 1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178"/>
                <a:gd name="T29" fmla="*/ 40 w 40"/>
                <a:gd name="T30" fmla="*/ 178 h 1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178">
                  <a:moveTo>
                    <a:pt x="14" y="178"/>
                  </a:moveTo>
                  <a:lnTo>
                    <a:pt x="14" y="31"/>
                  </a:lnTo>
                  <a:lnTo>
                    <a:pt x="27" y="31"/>
                  </a:lnTo>
                  <a:lnTo>
                    <a:pt x="27" y="178"/>
                  </a:lnTo>
                  <a:lnTo>
                    <a:pt x="14" y="178"/>
                  </a:lnTo>
                  <a:close/>
                  <a:moveTo>
                    <a:pt x="0" y="37"/>
                  </a:moveTo>
                  <a:lnTo>
                    <a:pt x="20" y="0"/>
                  </a:lnTo>
                  <a:lnTo>
                    <a:pt x="40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2925" y="2714"/>
              <a:ext cx="40" cy="178"/>
            </a:xfrm>
            <a:custGeom>
              <a:avLst/>
              <a:gdLst>
                <a:gd name="T0" fmla="*/ 14 w 40"/>
                <a:gd name="T1" fmla="*/ 178 h 178"/>
                <a:gd name="T2" fmla="*/ 14 w 40"/>
                <a:gd name="T3" fmla="*/ 31 h 178"/>
                <a:gd name="T4" fmla="*/ 27 w 40"/>
                <a:gd name="T5" fmla="*/ 31 h 178"/>
                <a:gd name="T6" fmla="*/ 27 w 40"/>
                <a:gd name="T7" fmla="*/ 178 h 178"/>
                <a:gd name="T8" fmla="*/ 14 w 40"/>
                <a:gd name="T9" fmla="*/ 178 h 178"/>
                <a:gd name="T10" fmla="*/ 0 w 40"/>
                <a:gd name="T11" fmla="*/ 38 h 178"/>
                <a:gd name="T12" fmla="*/ 20 w 40"/>
                <a:gd name="T13" fmla="*/ 0 h 178"/>
                <a:gd name="T14" fmla="*/ 40 w 40"/>
                <a:gd name="T15" fmla="*/ 38 h 178"/>
                <a:gd name="T16" fmla="*/ 0 w 40"/>
                <a:gd name="T17" fmla="*/ 38 h 1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178"/>
                <a:gd name="T29" fmla="*/ 40 w 40"/>
                <a:gd name="T30" fmla="*/ 178 h 1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178">
                  <a:moveTo>
                    <a:pt x="14" y="178"/>
                  </a:moveTo>
                  <a:lnTo>
                    <a:pt x="14" y="31"/>
                  </a:lnTo>
                  <a:lnTo>
                    <a:pt x="27" y="31"/>
                  </a:lnTo>
                  <a:lnTo>
                    <a:pt x="27" y="178"/>
                  </a:lnTo>
                  <a:lnTo>
                    <a:pt x="14" y="178"/>
                  </a:lnTo>
                  <a:close/>
                  <a:moveTo>
                    <a:pt x="0" y="38"/>
                  </a:moveTo>
                  <a:lnTo>
                    <a:pt x="20" y="0"/>
                  </a:lnTo>
                  <a:lnTo>
                    <a:pt x="4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2925" y="2357"/>
              <a:ext cx="40" cy="179"/>
            </a:xfrm>
            <a:custGeom>
              <a:avLst/>
              <a:gdLst>
                <a:gd name="T0" fmla="*/ 14 w 40"/>
                <a:gd name="T1" fmla="*/ 179 h 179"/>
                <a:gd name="T2" fmla="*/ 14 w 40"/>
                <a:gd name="T3" fmla="*/ 32 h 179"/>
                <a:gd name="T4" fmla="*/ 27 w 40"/>
                <a:gd name="T5" fmla="*/ 32 h 179"/>
                <a:gd name="T6" fmla="*/ 27 w 40"/>
                <a:gd name="T7" fmla="*/ 179 h 179"/>
                <a:gd name="T8" fmla="*/ 14 w 40"/>
                <a:gd name="T9" fmla="*/ 179 h 179"/>
                <a:gd name="T10" fmla="*/ 0 w 40"/>
                <a:gd name="T11" fmla="*/ 38 h 179"/>
                <a:gd name="T12" fmla="*/ 20 w 40"/>
                <a:gd name="T13" fmla="*/ 0 h 179"/>
                <a:gd name="T14" fmla="*/ 40 w 40"/>
                <a:gd name="T15" fmla="*/ 38 h 179"/>
                <a:gd name="T16" fmla="*/ 0 w 40"/>
                <a:gd name="T17" fmla="*/ 38 h 1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179"/>
                <a:gd name="T29" fmla="*/ 40 w 40"/>
                <a:gd name="T30" fmla="*/ 179 h 17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179">
                  <a:moveTo>
                    <a:pt x="14" y="179"/>
                  </a:moveTo>
                  <a:lnTo>
                    <a:pt x="14" y="32"/>
                  </a:lnTo>
                  <a:lnTo>
                    <a:pt x="27" y="32"/>
                  </a:lnTo>
                  <a:lnTo>
                    <a:pt x="27" y="179"/>
                  </a:lnTo>
                  <a:lnTo>
                    <a:pt x="14" y="179"/>
                  </a:lnTo>
                  <a:close/>
                  <a:moveTo>
                    <a:pt x="0" y="38"/>
                  </a:moveTo>
                  <a:lnTo>
                    <a:pt x="20" y="0"/>
                  </a:lnTo>
                  <a:lnTo>
                    <a:pt x="4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2925" y="2001"/>
              <a:ext cx="40" cy="178"/>
            </a:xfrm>
            <a:custGeom>
              <a:avLst/>
              <a:gdLst>
                <a:gd name="T0" fmla="*/ 14 w 40"/>
                <a:gd name="T1" fmla="*/ 178 h 178"/>
                <a:gd name="T2" fmla="*/ 14 w 40"/>
                <a:gd name="T3" fmla="*/ 31 h 178"/>
                <a:gd name="T4" fmla="*/ 27 w 40"/>
                <a:gd name="T5" fmla="*/ 31 h 178"/>
                <a:gd name="T6" fmla="*/ 27 w 40"/>
                <a:gd name="T7" fmla="*/ 178 h 178"/>
                <a:gd name="T8" fmla="*/ 14 w 40"/>
                <a:gd name="T9" fmla="*/ 178 h 178"/>
                <a:gd name="T10" fmla="*/ 0 w 40"/>
                <a:gd name="T11" fmla="*/ 38 h 178"/>
                <a:gd name="T12" fmla="*/ 20 w 40"/>
                <a:gd name="T13" fmla="*/ 0 h 178"/>
                <a:gd name="T14" fmla="*/ 40 w 40"/>
                <a:gd name="T15" fmla="*/ 38 h 178"/>
                <a:gd name="T16" fmla="*/ 0 w 40"/>
                <a:gd name="T17" fmla="*/ 38 h 1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178"/>
                <a:gd name="T29" fmla="*/ 40 w 40"/>
                <a:gd name="T30" fmla="*/ 178 h 1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178">
                  <a:moveTo>
                    <a:pt x="14" y="178"/>
                  </a:moveTo>
                  <a:lnTo>
                    <a:pt x="14" y="31"/>
                  </a:lnTo>
                  <a:lnTo>
                    <a:pt x="27" y="31"/>
                  </a:lnTo>
                  <a:lnTo>
                    <a:pt x="27" y="178"/>
                  </a:lnTo>
                  <a:lnTo>
                    <a:pt x="14" y="178"/>
                  </a:lnTo>
                  <a:close/>
                  <a:moveTo>
                    <a:pt x="0" y="38"/>
                  </a:moveTo>
                  <a:lnTo>
                    <a:pt x="20" y="0"/>
                  </a:lnTo>
                  <a:lnTo>
                    <a:pt x="4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925" y="1645"/>
              <a:ext cx="40" cy="178"/>
            </a:xfrm>
            <a:custGeom>
              <a:avLst/>
              <a:gdLst>
                <a:gd name="T0" fmla="*/ 14 w 40"/>
                <a:gd name="T1" fmla="*/ 178 h 178"/>
                <a:gd name="T2" fmla="*/ 14 w 40"/>
                <a:gd name="T3" fmla="*/ 32 h 178"/>
                <a:gd name="T4" fmla="*/ 27 w 40"/>
                <a:gd name="T5" fmla="*/ 32 h 178"/>
                <a:gd name="T6" fmla="*/ 27 w 40"/>
                <a:gd name="T7" fmla="*/ 178 h 178"/>
                <a:gd name="T8" fmla="*/ 14 w 40"/>
                <a:gd name="T9" fmla="*/ 178 h 178"/>
                <a:gd name="T10" fmla="*/ 0 w 40"/>
                <a:gd name="T11" fmla="*/ 38 h 178"/>
                <a:gd name="T12" fmla="*/ 20 w 40"/>
                <a:gd name="T13" fmla="*/ 0 h 178"/>
                <a:gd name="T14" fmla="*/ 40 w 40"/>
                <a:gd name="T15" fmla="*/ 38 h 178"/>
                <a:gd name="T16" fmla="*/ 0 w 40"/>
                <a:gd name="T17" fmla="*/ 38 h 1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178"/>
                <a:gd name="T29" fmla="*/ 40 w 40"/>
                <a:gd name="T30" fmla="*/ 178 h 1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178">
                  <a:moveTo>
                    <a:pt x="14" y="178"/>
                  </a:moveTo>
                  <a:lnTo>
                    <a:pt x="14" y="32"/>
                  </a:lnTo>
                  <a:lnTo>
                    <a:pt x="27" y="32"/>
                  </a:lnTo>
                  <a:lnTo>
                    <a:pt x="27" y="178"/>
                  </a:lnTo>
                  <a:lnTo>
                    <a:pt x="14" y="178"/>
                  </a:lnTo>
                  <a:close/>
                  <a:moveTo>
                    <a:pt x="0" y="38"/>
                  </a:moveTo>
                  <a:lnTo>
                    <a:pt x="20" y="0"/>
                  </a:lnTo>
                  <a:lnTo>
                    <a:pt x="4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2136" y="3070"/>
              <a:ext cx="39" cy="178"/>
            </a:xfrm>
            <a:custGeom>
              <a:avLst/>
              <a:gdLst>
                <a:gd name="T0" fmla="*/ 13 w 39"/>
                <a:gd name="T1" fmla="*/ 178 h 178"/>
                <a:gd name="T2" fmla="*/ 13 w 39"/>
                <a:gd name="T3" fmla="*/ 128 h 178"/>
                <a:gd name="T4" fmla="*/ 26 w 39"/>
                <a:gd name="T5" fmla="*/ 128 h 178"/>
                <a:gd name="T6" fmla="*/ 26 w 39"/>
                <a:gd name="T7" fmla="*/ 178 h 178"/>
                <a:gd name="T8" fmla="*/ 13 w 39"/>
                <a:gd name="T9" fmla="*/ 178 h 178"/>
                <a:gd name="T10" fmla="*/ 13 w 39"/>
                <a:gd name="T11" fmla="*/ 90 h 178"/>
                <a:gd name="T12" fmla="*/ 13 w 39"/>
                <a:gd name="T13" fmla="*/ 40 h 178"/>
                <a:gd name="T14" fmla="*/ 26 w 39"/>
                <a:gd name="T15" fmla="*/ 40 h 178"/>
                <a:gd name="T16" fmla="*/ 26 w 39"/>
                <a:gd name="T17" fmla="*/ 90 h 178"/>
                <a:gd name="T18" fmla="*/ 13 w 39"/>
                <a:gd name="T19" fmla="*/ 90 h 178"/>
                <a:gd name="T20" fmla="*/ 0 w 39"/>
                <a:gd name="T21" fmla="*/ 37 h 178"/>
                <a:gd name="T22" fmla="*/ 19 w 39"/>
                <a:gd name="T23" fmla="*/ 0 h 178"/>
                <a:gd name="T24" fmla="*/ 39 w 39"/>
                <a:gd name="T25" fmla="*/ 37 h 178"/>
                <a:gd name="T26" fmla="*/ 0 w 39"/>
                <a:gd name="T27" fmla="*/ 37 h 1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9"/>
                <a:gd name="T43" fmla="*/ 0 h 178"/>
                <a:gd name="T44" fmla="*/ 39 w 39"/>
                <a:gd name="T45" fmla="*/ 178 h 1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9" h="178">
                  <a:moveTo>
                    <a:pt x="13" y="178"/>
                  </a:moveTo>
                  <a:lnTo>
                    <a:pt x="13" y="128"/>
                  </a:lnTo>
                  <a:lnTo>
                    <a:pt x="26" y="128"/>
                  </a:lnTo>
                  <a:lnTo>
                    <a:pt x="26" y="178"/>
                  </a:lnTo>
                  <a:lnTo>
                    <a:pt x="13" y="178"/>
                  </a:lnTo>
                  <a:close/>
                  <a:moveTo>
                    <a:pt x="13" y="90"/>
                  </a:moveTo>
                  <a:lnTo>
                    <a:pt x="13" y="40"/>
                  </a:lnTo>
                  <a:lnTo>
                    <a:pt x="26" y="40"/>
                  </a:lnTo>
                  <a:lnTo>
                    <a:pt x="26" y="90"/>
                  </a:lnTo>
                  <a:lnTo>
                    <a:pt x="13" y="90"/>
                  </a:lnTo>
                  <a:close/>
                  <a:moveTo>
                    <a:pt x="0" y="37"/>
                  </a:moveTo>
                  <a:lnTo>
                    <a:pt x="19" y="0"/>
                  </a:lnTo>
                  <a:lnTo>
                    <a:pt x="39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2136" y="2714"/>
              <a:ext cx="39" cy="177"/>
            </a:xfrm>
            <a:custGeom>
              <a:avLst/>
              <a:gdLst>
                <a:gd name="T0" fmla="*/ 26 w 39"/>
                <a:gd name="T1" fmla="*/ 0 h 177"/>
                <a:gd name="T2" fmla="*/ 26 w 39"/>
                <a:gd name="T3" fmla="*/ 50 h 177"/>
                <a:gd name="T4" fmla="*/ 13 w 39"/>
                <a:gd name="T5" fmla="*/ 50 h 177"/>
                <a:gd name="T6" fmla="*/ 13 w 39"/>
                <a:gd name="T7" fmla="*/ 0 h 177"/>
                <a:gd name="T8" fmla="*/ 26 w 39"/>
                <a:gd name="T9" fmla="*/ 0 h 177"/>
                <a:gd name="T10" fmla="*/ 26 w 39"/>
                <a:gd name="T11" fmla="*/ 88 h 177"/>
                <a:gd name="T12" fmla="*/ 26 w 39"/>
                <a:gd name="T13" fmla="*/ 138 h 177"/>
                <a:gd name="T14" fmla="*/ 13 w 39"/>
                <a:gd name="T15" fmla="*/ 138 h 177"/>
                <a:gd name="T16" fmla="*/ 13 w 39"/>
                <a:gd name="T17" fmla="*/ 88 h 177"/>
                <a:gd name="T18" fmla="*/ 26 w 39"/>
                <a:gd name="T19" fmla="*/ 88 h 177"/>
                <a:gd name="T20" fmla="*/ 39 w 39"/>
                <a:gd name="T21" fmla="*/ 140 h 177"/>
                <a:gd name="T22" fmla="*/ 19 w 39"/>
                <a:gd name="T23" fmla="*/ 177 h 177"/>
                <a:gd name="T24" fmla="*/ 0 w 39"/>
                <a:gd name="T25" fmla="*/ 140 h 177"/>
                <a:gd name="T26" fmla="*/ 39 w 39"/>
                <a:gd name="T27" fmla="*/ 140 h 1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9"/>
                <a:gd name="T43" fmla="*/ 0 h 177"/>
                <a:gd name="T44" fmla="*/ 39 w 39"/>
                <a:gd name="T45" fmla="*/ 177 h 17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9" h="177">
                  <a:moveTo>
                    <a:pt x="26" y="0"/>
                  </a:moveTo>
                  <a:lnTo>
                    <a:pt x="26" y="50"/>
                  </a:lnTo>
                  <a:lnTo>
                    <a:pt x="13" y="50"/>
                  </a:lnTo>
                  <a:lnTo>
                    <a:pt x="13" y="0"/>
                  </a:lnTo>
                  <a:lnTo>
                    <a:pt x="26" y="0"/>
                  </a:lnTo>
                  <a:close/>
                  <a:moveTo>
                    <a:pt x="26" y="88"/>
                  </a:moveTo>
                  <a:lnTo>
                    <a:pt x="26" y="138"/>
                  </a:lnTo>
                  <a:lnTo>
                    <a:pt x="13" y="138"/>
                  </a:lnTo>
                  <a:lnTo>
                    <a:pt x="13" y="88"/>
                  </a:lnTo>
                  <a:lnTo>
                    <a:pt x="26" y="88"/>
                  </a:lnTo>
                  <a:close/>
                  <a:moveTo>
                    <a:pt x="39" y="140"/>
                  </a:moveTo>
                  <a:lnTo>
                    <a:pt x="19" y="177"/>
                  </a:lnTo>
                  <a:lnTo>
                    <a:pt x="0" y="140"/>
                  </a:lnTo>
                  <a:lnTo>
                    <a:pt x="39" y="14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2136" y="2357"/>
              <a:ext cx="39" cy="179"/>
            </a:xfrm>
            <a:custGeom>
              <a:avLst/>
              <a:gdLst>
                <a:gd name="T0" fmla="*/ 13 w 39"/>
                <a:gd name="T1" fmla="*/ 147 h 179"/>
                <a:gd name="T2" fmla="*/ 13 w 39"/>
                <a:gd name="T3" fmla="*/ 97 h 179"/>
                <a:gd name="T4" fmla="*/ 26 w 39"/>
                <a:gd name="T5" fmla="*/ 97 h 179"/>
                <a:gd name="T6" fmla="*/ 26 w 39"/>
                <a:gd name="T7" fmla="*/ 147 h 179"/>
                <a:gd name="T8" fmla="*/ 13 w 39"/>
                <a:gd name="T9" fmla="*/ 147 h 179"/>
                <a:gd name="T10" fmla="*/ 13 w 39"/>
                <a:gd name="T11" fmla="*/ 59 h 179"/>
                <a:gd name="T12" fmla="*/ 13 w 39"/>
                <a:gd name="T13" fmla="*/ 32 h 179"/>
                <a:gd name="T14" fmla="*/ 26 w 39"/>
                <a:gd name="T15" fmla="*/ 32 h 179"/>
                <a:gd name="T16" fmla="*/ 26 w 39"/>
                <a:gd name="T17" fmla="*/ 59 h 179"/>
                <a:gd name="T18" fmla="*/ 13 w 39"/>
                <a:gd name="T19" fmla="*/ 59 h 179"/>
                <a:gd name="T20" fmla="*/ 39 w 39"/>
                <a:gd name="T21" fmla="*/ 141 h 179"/>
                <a:gd name="T22" fmla="*/ 19 w 39"/>
                <a:gd name="T23" fmla="*/ 179 h 179"/>
                <a:gd name="T24" fmla="*/ 0 w 39"/>
                <a:gd name="T25" fmla="*/ 141 h 179"/>
                <a:gd name="T26" fmla="*/ 39 w 39"/>
                <a:gd name="T27" fmla="*/ 141 h 179"/>
                <a:gd name="T28" fmla="*/ 0 w 39"/>
                <a:gd name="T29" fmla="*/ 38 h 179"/>
                <a:gd name="T30" fmla="*/ 19 w 39"/>
                <a:gd name="T31" fmla="*/ 0 h 179"/>
                <a:gd name="T32" fmla="*/ 39 w 39"/>
                <a:gd name="T33" fmla="*/ 38 h 179"/>
                <a:gd name="T34" fmla="*/ 0 w 39"/>
                <a:gd name="T35" fmla="*/ 38 h 17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179"/>
                <a:gd name="T56" fmla="*/ 39 w 39"/>
                <a:gd name="T57" fmla="*/ 179 h 17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179">
                  <a:moveTo>
                    <a:pt x="13" y="147"/>
                  </a:moveTo>
                  <a:lnTo>
                    <a:pt x="13" y="97"/>
                  </a:lnTo>
                  <a:lnTo>
                    <a:pt x="26" y="97"/>
                  </a:lnTo>
                  <a:lnTo>
                    <a:pt x="26" y="147"/>
                  </a:lnTo>
                  <a:lnTo>
                    <a:pt x="13" y="147"/>
                  </a:lnTo>
                  <a:close/>
                  <a:moveTo>
                    <a:pt x="13" y="59"/>
                  </a:moveTo>
                  <a:lnTo>
                    <a:pt x="13" y="32"/>
                  </a:lnTo>
                  <a:lnTo>
                    <a:pt x="26" y="32"/>
                  </a:lnTo>
                  <a:lnTo>
                    <a:pt x="26" y="59"/>
                  </a:lnTo>
                  <a:lnTo>
                    <a:pt x="13" y="59"/>
                  </a:lnTo>
                  <a:close/>
                  <a:moveTo>
                    <a:pt x="39" y="141"/>
                  </a:moveTo>
                  <a:lnTo>
                    <a:pt x="19" y="179"/>
                  </a:lnTo>
                  <a:lnTo>
                    <a:pt x="0" y="141"/>
                  </a:lnTo>
                  <a:lnTo>
                    <a:pt x="39" y="141"/>
                  </a:lnTo>
                  <a:close/>
                  <a:moveTo>
                    <a:pt x="0" y="38"/>
                  </a:moveTo>
                  <a:lnTo>
                    <a:pt x="19" y="0"/>
                  </a:lnTo>
                  <a:lnTo>
                    <a:pt x="39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2136" y="1645"/>
              <a:ext cx="39" cy="178"/>
            </a:xfrm>
            <a:custGeom>
              <a:avLst/>
              <a:gdLst>
                <a:gd name="T0" fmla="*/ 13 w 39"/>
                <a:gd name="T1" fmla="*/ 147 h 178"/>
                <a:gd name="T2" fmla="*/ 13 w 39"/>
                <a:gd name="T3" fmla="*/ 97 h 178"/>
                <a:gd name="T4" fmla="*/ 26 w 39"/>
                <a:gd name="T5" fmla="*/ 97 h 178"/>
                <a:gd name="T6" fmla="*/ 26 w 39"/>
                <a:gd name="T7" fmla="*/ 147 h 178"/>
                <a:gd name="T8" fmla="*/ 13 w 39"/>
                <a:gd name="T9" fmla="*/ 147 h 178"/>
                <a:gd name="T10" fmla="*/ 13 w 39"/>
                <a:gd name="T11" fmla="*/ 59 h 178"/>
                <a:gd name="T12" fmla="*/ 13 w 39"/>
                <a:gd name="T13" fmla="*/ 32 h 178"/>
                <a:gd name="T14" fmla="*/ 26 w 39"/>
                <a:gd name="T15" fmla="*/ 32 h 178"/>
                <a:gd name="T16" fmla="*/ 26 w 39"/>
                <a:gd name="T17" fmla="*/ 59 h 178"/>
                <a:gd name="T18" fmla="*/ 13 w 39"/>
                <a:gd name="T19" fmla="*/ 59 h 178"/>
                <a:gd name="T20" fmla="*/ 39 w 39"/>
                <a:gd name="T21" fmla="*/ 141 h 178"/>
                <a:gd name="T22" fmla="*/ 19 w 39"/>
                <a:gd name="T23" fmla="*/ 178 h 178"/>
                <a:gd name="T24" fmla="*/ 0 w 39"/>
                <a:gd name="T25" fmla="*/ 141 h 178"/>
                <a:gd name="T26" fmla="*/ 39 w 39"/>
                <a:gd name="T27" fmla="*/ 141 h 178"/>
                <a:gd name="T28" fmla="*/ 0 w 39"/>
                <a:gd name="T29" fmla="*/ 38 h 178"/>
                <a:gd name="T30" fmla="*/ 19 w 39"/>
                <a:gd name="T31" fmla="*/ 0 h 178"/>
                <a:gd name="T32" fmla="*/ 39 w 39"/>
                <a:gd name="T33" fmla="*/ 38 h 178"/>
                <a:gd name="T34" fmla="*/ 0 w 39"/>
                <a:gd name="T35" fmla="*/ 38 h 17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178"/>
                <a:gd name="T56" fmla="*/ 39 w 39"/>
                <a:gd name="T57" fmla="*/ 178 h 17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178">
                  <a:moveTo>
                    <a:pt x="13" y="147"/>
                  </a:moveTo>
                  <a:lnTo>
                    <a:pt x="13" y="97"/>
                  </a:lnTo>
                  <a:lnTo>
                    <a:pt x="26" y="97"/>
                  </a:lnTo>
                  <a:lnTo>
                    <a:pt x="26" y="147"/>
                  </a:lnTo>
                  <a:lnTo>
                    <a:pt x="13" y="147"/>
                  </a:lnTo>
                  <a:close/>
                  <a:moveTo>
                    <a:pt x="13" y="59"/>
                  </a:moveTo>
                  <a:lnTo>
                    <a:pt x="13" y="32"/>
                  </a:lnTo>
                  <a:lnTo>
                    <a:pt x="26" y="32"/>
                  </a:lnTo>
                  <a:lnTo>
                    <a:pt x="26" y="59"/>
                  </a:lnTo>
                  <a:lnTo>
                    <a:pt x="13" y="59"/>
                  </a:lnTo>
                  <a:close/>
                  <a:moveTo>
                    <a:pt x="39" y="141"/>
                  </a:moveTo>
                  <a:lnTo>
                    <a:pt x="19" y="178"/>
                  </a:lnTo>
                  <a:lnTo>
                    <a:pt x="0" y="141"/>
                  </a:lnTo>
                  <a:lnTo>
                    <a:pt x="39" y="141"/>
                  </a:lnTo>
                  <a:close/>
                  <a:moveTo>
                    <a:pt x="0" y="38"/>
                  </a:moveTo>
                  <a:lnTo>
                    <a:pt x="19" y="0"/>
                  </a:lnTo>
                  <a:lnTo>
                    <a:pt x="39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8" name="Freeform 27"/>
            <p:cNvSpPr>
              <a:spLocks noEditPoints="1"/>
            </p:cNvSpPr>
            <p:nvPr/>
          </p:nvSpPr>
          <p:spPr bwMode="auto">
            <a:xfrm>
              <a:off x="2136" y="2001"/>
              <a:ext cx="39" cy="178"/>
            </a:xfrm>
            <a:custGeom>
              <a:avLst/>
              <a:gdLst>
                <a:gd name="T0" fmla="*/ 13 w 39"/>
                <a:gd name="T1" fmla="*/ 147 h 178"/>
                <a:gd name="T2" fmla="*/ 13 w 39"/>
                <a:gd name="T3" fmla="*/ 96 h 178"/>
                <a:gd name="T4" fmla="*/ 26 w 39"/>
                <a:gd name="T5" fmla="*/ 96 h 178"/>
                <a:gd name="T6" fmla="*/ 26 w 39"/>
                <a:gd name="T7" fmla="*/ 147 h 178"/>
                <a:gd name="T8" fmla="*/ 13 w 39"/>
                <a:gd name="T9" fmla="*/ 147 h 178"/>
                <a:gd name="T10" fmla="*/ 13 w 39"/>
                <a:gd name="T11" fmla="*/ 59 h 178"/>
                <a:gd name="T12" fmla="*/ 13 w 39"/>
                <a:gd name="T13" fmla="*/ 31 h 178"/>
                <a:gd name="T14" fmla="*/ 26 w 39"/>
                <a:gd name="T15" fmla="*/ 31 h 178"/>
                <a:gd name="T16" fmla="*/ 26 w 39"/>
                <a:gd name="T17" fmla="*/ 59 h 178"/>
                <a:gd name="T18" fmla="*/ 13 w 39"/>
                <a:gd name="T19" fmla="*/ 59 h 178"/>
                <a:gd name="T20" fmla="*/ 39 w 39"/>
                <a:gd name="T21" fmla="*/ 140 h 178"/>
                <a:gd name="T22" fmla="*/ 19 w 39"/>
                <a:gd name="T23" fmla="*/ 178 h 178"/>
                <a:gd name="T24" fmla="*/ 0 w 39"/>
                <a:gd name="T25" fmla="*/ 140 h 178"/>
                <a:gd name="T26" fmla="*/ 39 w 39"/>
                <a:gd name="T27" fmla="*/ 140 h 178"/>
                <a:gd name="T28" fmla="*/ 0 w 39"/>
                <a:gd name="T29" fmla="*/ 38 h 178"/>
                <a:gd name="T30" fmla="*/ 19 w 39"/>
                <a:gd name="T31" fmla="*/ 0 h 178"/>
                <a:gd name="T32" fmla="*/ 39 w 39"/>
                <a:gd name="T33" fmla="*/ 38 h 178"/>
                <a:gd name="T34" fmla="*/ 0 w 39"/>
                <a:gd name="T35" fmla="*/ 38 h 17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178"/>
                <a:gd name="T56" fmla="*/ 39 w 39"/>
                <a:gd name="T57" fmla="*/ 178 h 17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178">
                  <a:moveTo>
                    <a:pt x="13" y="147"/>
                  </a:moveTo>
                  <a:lnTo>
                    <a:pt x="13" y="96"/>
                  </a:lnTo>
                  <a:lnTo>
                    <a:pt x="26" y="96"/>
                  </a:lnTo>
                  <a:lnTo>
                    <a:pt x="26" y="147"/>
                  </a:lnTo>
                  <a:lnTo>
                    <a:pt x="13" y="147"/>
                  </a:lnTo>
                  <a:close/>
                  <a:moveTo>
                    <a:pt x="13" y="59"/>
                  </a:moveTo>
                  <a:lnTo>
                    <a:pt x="13" y="31"/>
                  </a:lnTo>
                  <a:lnTo>
                    <a:pt x="26" y="31"/>
                  </a:lnTo>
                  <a:lnTo>
                    <a:pt x="26" y="59"/>
                  </a:lnTo>
                  <a:lnTo>
                    <a:pt x="13" y="59"/>
                  </a:lnTo>
                  <a:close/>
                  <a:moveTo>
                    <a:pt x="39" y="140"/>
                  </a:moveTo>
                  <a:lnTo>
                    <a:pt x="19" y="178"/>
                  </a:lnTo>
                  <a:lnTo>
                    <a:pt x="0" y="140"/>
                  </a:lnTo>
                  <a:lnTo>
                    <a:pt x="39" y="140"/>
                  </a:lnTo>
                  <a:close/>
                  <a:moveTo>
                    <a:pt x="0" y="38"/>
                  </a:moveTo>
                  <a:lnTo>
                    <a:pt x="19" y="0"/>
                  </a:lnTo>
                  <a:lnTo>
                    <a:pt x="39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1910" y="2357"/>
              <a:ext cx="40" cy="534"/>
            </a:xfrm>
            <a:custGeom>
              <a:avLst/>
              <a:gdLst>
                <a:gd name="T0" fmla="*/ 14 w 40"/>
                <a:gd name="T1" fmla="*/ 503 h 534"/>
                <a:gd name="T2" fmla="*/ 14 w 40"/>
                <a:gd name="T3" fmla="*/ 453 h 534"/>
                <a:gd name="T4" fmla="*/ 27 w 40"/>
                <a:gd name="T5" fmla="*/ 453 h 534"/>
                <a:gd name="T6" fmla="*/ 27 w 40"/>
                <a:gd name="T7" fmla="*/ 503 h 534"/>
                <a:gd name="T8" fmla="*/ 14 w 40"/>
                <a:gd name="T9" fmla="*/ 503 h 534"/>
                <a:gd name="T10" fmla="*/ 14 w 40"/>
                <a:gd name="T11" fmla="*/ 415 h 534"/>
                <a:gd name="T12" fmla="*/ 14 w 40"/>
                <a:gd name="T13" fmla="*/ 365 h 534"/>
                <a:gd name="T14" fmla="*/ 27 w 40"/>
                <a:gd name="T15" fmla="*/ 365 h 534"/>
                <a:gd name="T16" fmla="*/ 27 w 40"/>
                <a:gd name="T17" fmla="*/ 415 h 534"/>
                <a:gd name="T18" fmla="*/ 14 w 40"/>
                <a:gd name="T19" fmla="*/ 415 h 534"/>
                <a:gd name="T20" fmla="*/ 14 w 40"/>
                <a:gd name="T21" fmla="*/ 327 h 534"/>
                <a:gd name="T22" fmla="*/ 14 w 40"/>
                <a:gd name="T23" fmla="*/ 277 h 534"/>
                <a:gd name="T24" fmla="*/ 27 w 40"/>
                <a:gd name="T25" fmla="*/ 277 h 534"/>
                <a:gd name="T26" fmla="*/ 27 w 40"/>
                <a:gd name="T27" fmla="*/ 327 h 534"/>
                <a:gd name="T28" fmla="*/ 14 w 40"/>
                <a:gd name="T29" fmla="*/ 327 h 534"/>
                <a:gd name="T30" fmla="*/ 14 w 40"/>
                <a:gd name="T31" fmla="*/ 239 h 534"/>
                <a:gd name="T32" fmla="*/ 14 w 40"/>
                <a:gd name="T33" fmla="*/ 189 h 534"/>
                <a:gd name="T34" fmla="*/ 27 w 40"/>
                <a:gd name="T35" fmla="*/ 189 h 534"/>
                <a:gd name="T36" fmla="*/ 27 w 40"/>
                <a:gd name="T37" fmla="*/ 239 h 534"/>
                <a:gd name="T38" fmla="*/ 14 w 40"/>
                <a:gd name="T39" fmla="*/ 239 h 534"/>
                <a:gd name="T40" fmla="*/ 14 w 40"/>
                <a:gd name="T41" fmla="*/ 151 h 534"/>
                <a:gd name="T42" fmla="*/ 14 w 40"/>
                <a:gd name="T43" fmla="*/ 101 h 534"/>
                <a:gd name="T44" fmla="*/ 27 w 40"/>
                <a:gd name="T45" fmla="*/ 101 h 534"/>
                <a:gd name="T46" fmla="*/ 27 w 40"/>
                <a:gd name="T47" fmla="*/ 151 h 534"/>
                <a:gd name="T48" fmla="*/ 14 w 40"/>
                <a:gd name="T49" fmla="*/ 151 h 534"/>
                <a:gd name="T50" fmla="*/ 14 w 40"/>
                <a:gd name="T51" fmla="*/ 63 h 534"/>
                <a:gd name="T52" fmla="*/ 14 w 40"/>
                <a:gd name="T53" fmla="*/ 32 h 534"/>
                <a:gd name="T54" fmla="*/ 27 w 40"/>
                <a:gd name="T55" fmla="*/ 32 h 534"/>
                <a:gd name="T56" fmla="*/ 27 w 40"/>
                <a:gd name="T57" fmla="*/ 63 h 534"/>
                <a:gd name="T58" fmla="*/ 14 w 40"/>
                <a:gd name="T59" fmla="*/ 63 h 534"/>
                <a:gd name="T60" fmla="*/ 40 w 40"/>
                <a:gd name="T61" fmla="*/ 497 h 534"/>
                <a:gd name="T62" fmla="*/ 20 w 40"/>
                <a:gd name="T63" fmla="*/ 534 h 534"/>
                <a:gd name="T64" fmla="*/ 0 w 40"/>
                <a:gd name="T65" fmla="*/ 497 h 534"/>
                <a:gd name="T66" fmla="*/ 40 w 40"/>
                <a:gd name="T67" fmla="*/ 497 h 534"/>
                <a:gd name="T68" fmla="*/ 0 w 40"/>
                <a:gd name="T69" fmla="*/ 38 h 534"/>
                <a:gd name="T70" fmla="*/ 20 w 40"/>
                <a:gd name="T71" fmla="*/ 0 h 534"/>
                <a:gd name="T72" fmla="*/ 40 w 40"/>
                <a:gd name="T73" fmla="*/ 38 h 534"/>
                <a:gd name="T74" fmla="*/ 0 w 40"/>
                <a:gd name="T75" fmla="*/ 38 h 53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"/>
                <a:gd name="T115" fmla="*/ 0 h 534"/>
                <a:gd name="T116" fmla="*/ 40 w 40"/>
                <a:gd name="T117" fmla="*/ 534 h 53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" h="534">
                  <a:moveTo>
                    <a:pt x="14" y="503"/>
                  </a:moveTo>
                  <a:lnTo>
                    <a:pt x="14" y="453"/>
                  </a:lnTo>
                  <a:lnTo>
                    <a:pt x="27" y="453"/>
                  </a:lnTo>
                  <a:lnTo>
                    <a:pt x="27" y="503"/>
                  </a:lnTo>
                  <a:lnTo>
                    <a:pt x="14" y="503"/>
                  </a:lnTo>
                  <a:close/>
                  <a:moveTo>
                    <a:pt x="14" y="415"/>
                  </a:moveTo>
                  <a:lnTo>
                    <a:pt x="14" y="365"/>
                  </a:lnTo>
                  <a:lnTo>
                    <a:pt x="27" y="365"/>
                  </a:lnTo>
                  <a:lnTo>
                    <a:pt x="27" y="415"/>
                  </a:lnTo>
                  <a:lnTo>
                    <a:pt x="14" y="415"/>
                  </a:lnTo>
                  <a:close/>
                  <a:moveTo>
                    <a:pt x="14" y="327"/>
                  </a:moveTo>
                  <a:lnTo>
                    <a:pt x="14" y="277"/>
                  </a:lnTo>
                  <a:lnTo>
                    <a:pt x="27" y="277"/>
                  </a:lnTo>
                  <a:lnTo>
                    <a:pt x="27" y="327"/>
                  </a:lnTo>
                  <a:lnTo>
                    <a:pt x="14" y="327"/>
                  </a:lnTo>
                  <a:close/>
                  <a:moveTo>
                    <a:pt x="14" y="239"/>
                  </a:moveTo>
                  <a:lnTo>
                    <a:pt x="14" y="189"/>
                  </a:lnTo>
                  <a:lnTo>
                    <a:pt x="27" y="189"/>
                  </a:lnTo>
                  <a:lnTo>
                    <a:pt x="27" y="239"/>
                  </a:lnTo>
                  <a:lnTo>
                    <a:pt x="14" y="239"/>
                  </a:lnTo>
                  <a:close/>
                  <a:moveTo>
                    <a:pt x="14" y="151"/>
                  </a:moveTo>
                  <a:lnTo>
                    <a:pt x="14" y="101"/>
                  </a:lnTo>
                  <a:lnTo>
                    <a:pt x="27" y="101"/>
                  </a:lnTo>
                  <a:lnTo>
                    <a:pt x="27" y="151"/>
                  </a:lnTo>
                  <a:lnTo>
                    <a:pt x="14" y="151"/>
                  </a:lnTo>
                  <a:close/>
                  <a:moveTo>
                    <a:pt x="14" y="63"/>
                  </a:moveTo>
                  <a:lnTo>
                    <a:pt x="14" y="32"/>
                  </a:lnTo>
                  <a:lnTo>
                    <a:pt x="27" y="32"/>
                  </a:lnTo>
                  <a:lnTo>
                    <a:pt x="27" y="63"/>
                  </a:lnTo>
                  <a:lnTo>
                    <a:pt x="14" y="63"/>
                  </a:lnTo>
                  <a:close/>
                  <a:moveTo>
                    <a:pt x="40" y="497"/>
                  </a:moveTo>
                  <a:lnTo>
                    <a:pt x="20" y="534"/>
                  </a:lnTo>
                  <a:lnTo>
                    <a:pt x="0" y="497"/>
                  </a:lnTo>
                  <a:lnTo>
                    <a:pt x="40" y="497"/>
                  </a:lnTo>
                  <a:close/>
                  <a:moveTo>
                    <a:pt x="0" y="38"/>
                  </a:moveTo>
                  <a:lnTo>
                    <a:pt x="20" y="0"/>
                  </a:lnTo>
                  <a:lnTo>
                    <a:pt x="4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3226" y="2357"/>
              <a:ext cx="40" cy="534"/>
            </a:xfrm>
            <a:custGeom>
              <a:avLst/>
              <a:gdLst>
                <a:gd name="T0" fmla="*/ 13 w 40"/>
                <a:gd name="T1" fmla="*/ 534 h 534"/>
                <a:gd name="T2" fmla="*/ 13 w 40"/>
                <a:gd name="T3" fmla="*/ 32 h 534"/>
                <a:gd name="T4" fmla="*/ 27 w 40"/>
                <a:gd name="T5" fmla="*/ 32 h 534"/>
                <a:gd name="T6" fmla="*/ 27 w 40"/>
                <a:gd name="T7" fmla="*/ 534 h 534"/>
                <a:gd name="T8" fmla="*/ 13 w 40"/>
                <a:gd name="T9" fmla="*/ 534 h 534"/>
                <a:gd name="T10" fmla="*/ 0 w 40"/>
                <a:gd name="T11" fmla="*/ 38 h 534"/>
                <a:gd name="T12" fmla="*/ 20 w 40"/>
                <a:gd name="T13" fmla="*/ 0 h 534"/>
                <a:gd name="T14" fmla="*/ 40 w 40"/>
                <a:gd name="T15" fmla="*/ 38 h 534"/>
                <a:gd name="T16" fmla="*/ 0 w 40"/>
                <a:gd name="T17" fmla="*/ 38 h 5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534"/>
                <a:gd name="T29" fmla="*/ 40 w 40"/>
                <a:gd name="T30" fmla="*/ 534 h 5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534">
                  <a:moveTo>
                    <a:pt x="13" y="534"/>
                  </a:moveTo>
                  <a:lnTo>
                    <a:pt x="13" y="32"/>
                  </a:lnTo>
                  <a:lnTo>
                    <a:pt x="27" y="32"/>
                  </a:lnTo>
                  <a:lnTo>
                    <a:pt x="27" y="534"/>
                  </a:lnTo>
                  <a:lnTo>
                    <a:pt x="13" y="534"/>
                  </a:lnTo>
                  <a:close/>
                  <a:moveTo>
                    <a:pt x="0" y="38"/>
                  </a:moveTo>
                  <a:lnTo>
                    <a:pt x="20" y="0"/>
                  </a:lnTo>
                  <a:lnTo>
                    <a:pt x="4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grpSp>
          <p:nvGrpSpPr>
            <p:cNvPr id="31" name="Group 30"/>
            <p:cNvGrpSpPr>
              <a:grpSpLocks/>
            </p:cNvGrpSpPr>
            <p:nvPr/>
          </p:nvGrpSpPr>
          <p:grpSpPr bwMode="auto">
            <a:xfrm>
              <a:off x="390" y="1396"/>
              <a:ext cx="901" cy="356"/>
              <a:chOff x="390" y="1396"/>
              <a:chExt cx="901" cy="356"/>
            </a:xfrm>
          </p:grpSpPr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390" y="1396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1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1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1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1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98" name="Freeform 97"/>
              <p:cNvSpPr>
                <a:spLocks/>
              </p:cNvSpPr>
              <p:nvPr/>
            </p:nvSpPr>
            <p:spPr bwMode="auto">
              <a:xfrm>
                <a:off x="390" y="1396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1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1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1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1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712" y="1528"/>
              <a:ext cx="245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Banks</a:t>
              </a:r>
              <a:endParaRPr lang="en-GB" sz="1800"/>
            </a:p>
          </p:txBody>
        </p:sp>
        <p:grpSp>
          <p:nvGrpSpPr>
            <p:cNvPr id="33" name="Group 32"/>
            <p:cNvGrpSpPr>
              <a:grpSpLocks/>
            </p:cNvGrpSpPr>
            <p:nvPr/>
          </p:nvGrpSpPr>
          <p:grpSpPr bwMode="auto">
            <a:xfrm>
              <a:off x="427" y="1788"/>
              <a:ext cx="901" cy="356"/>
              <a:chOff x="427" y="1788"/>
              <a:chExt cx="901" cy="356"/>
            </a:xfrm>
          </p:grpSpPr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427" y="1788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2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2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2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96" name="Freeform 95"/>
              <p:cNvSpPr>
                <a:spLocks/>
              </p:cNvSpPr>
              <p:nvPr/>
            </p:nvSpPr>
            <p:spPr bwMode="auto">
              <a:xfrm>
                <a:off x="427" y="1788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2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2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2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65" y="1867"/>
              <a:ext cx="162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Non</a:t>
              </a:r>
              <a:endParaRPr lang="en-GB" sz="180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833" y="1867"/>
              <a:ext cx="29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-</a:t>
              </a:r>
              <a:endParaRPr lang="en-GB" sz="1800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864" y="1867"/>
              <a:ext cx="215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bank </a:t>
              </a:r>
              <a:endParaRPr lang="en-GB" sz="180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59" y="1972"/>
              <a:ext cx="798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Financial Institutions</a:t>
              </a:r>
              <a:endParaRPr lang="en-GB" sz="1800"/>
            </a:p>
          </p:txBody>
        </p:sp>
        <p:grpSp>
          <p:nvGrpSpPr>
            <p:cNvPr id="38" name="Group 37"/>
            <p:cNvGrpSpPr>
              <a:grpSpLocks/>
            </p:cNvGrpSpPr>
            <p:nvPr/>
          </p:nvGrpSpPr>
          <p:grpSpPr bwMode="auto">
            <a:xfrm>
              <a:off x="427" y="2180"/>
              <a:ext cx="901" cy="356"/>
              <a:chOff x="427" y="2180"/>
              <a:chExt cx="901" cy="356"/>
            </a:xfrm>
          </p:grpSpPr>
          <p:sp>
            <p:nvSpPr>
              <p:cNvPr id="93" name="Freeform 92"/>
              <p:cNvSpPr>
                <a:spLocks/>
              </p:cNvSpPr>
              <p:nvPr/>
            </p:nvSpPr>
            <p:spPr bwMode="auto">
              <a:xfrm>
                <a:off x="427" y="2180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2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2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2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94" name="Freeform 93"/>
              <p:cNvSpPr>
                <a:spLocks/>
              </p:cNvSpPr>
              <p:nvPr/>
            </p:nvSpPr>
            <p:spPr bwMode="auto">
              <a:xfrm>
                <a:off x="427" y="2180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2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2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2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1" y="2259"/>
              <a:ext cx="678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Private Investors </a:t>
              </a:r>
              <a:endParaRPr lang="en-GB" sz="1800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706" y="2364"/>
              <a:ext cx="328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&amp; Funds</a:t>
              </a:r>
              <a:endParaRPr lang="en-GB" sz="1800"/>
            </a:p>
          </p:txBody>
        </p:sp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427" y="2572"/>
              <a:ext cx="901" cy="355"/>
              <a:chOff x="427" y="2572"/>
              <a:chExt cx="901" cy="355"/>
            </a:xfrm>
          </p:grpSpPr>
          <p:sp>
            <p:nvSpPr>
              <p:cNvPr id="91" name="Freeform 90"/>
              <p:cNvSpPr>
                <a:spLocks/>
              </p:cNvSpPr>
              <p:nvPr/>
            </p:nvSpPr>
            <p:spPr bwMode="auto">
              <a:xfrm>
                <a:off x="427" y="2572"/>
                <a:ext cx="901" cy="355"/>
              </a:xfrm>
              <a:custGeom>
                <a:avLst/>
                <a:gdLst>
                  <a:gd name="T0" fmla="*/ 110 w 901"/>
                  <a:gd name="T1" fmla="*/ 0 h 355"/>
                  <a:gd name="T2" fmla="*/ 0 w 901"/>
                  <a:gd name="T3" fmla="*/ 104 h 355"/>
                  <a:gd name="T4" fmla="*/ 0 w 901"/>
                  <a:gd name="T5" fmla="*/ 251 h 355"/>
                  <a:gd name="T6" fmla="*/ 110 w 901"/>
                  <a:gd name="T7" fmla="*/ 355 h 355"/>
                  <a:gd name="T8" fmla="*/ 792 w 901"/>
                  <a:gd name="T9" fmla="*/ 355 h 355"/>
                  <a:gd name="T10" fmla="*/ 901 w 901"/>
                  <a:gd name="T11" fmla="*/ 251 h 355"/>
                  <a:gd name="T12" fmla="*/ 901 w 901"/>
                  <a:gd name="T13" fmla="*/ 104 h 355"/>
                  <a:gd name="T14" fmla="*/ 792 w 901"/>
                  <a:gd name="T15" fmla="*/ 0 h 355"/>
                  <a:gd name="T16" fmla="*/ 110 w 901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5"/>
                  <a:gd name="T29" fmla="*/ 901 w 901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1" y="251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92" name="Freeform 91"/>
              <p:cNvSpPr>
                <a:spLocks/>
              </p:cNvSpPr>
              <p:nvPr/>
            </p:nvSpPr>
            <p:spPr bwMode="auto">
              <a:xfrm>
                <a:off x="427" y="2572"/>
                <a:ext cx="901" cy="355"/>
              </a:xfrm>
              <a:custGeom>
                <a:avLst/>
                <a:gdLst>
                  <a:gd name="T0" fmla="*/ 110 w 901"/>
                  <a:gd name="T1" fmla="*/ 0 h 355"/>
                  <a:gd name="T2" fmla="*/ 0 w 901"/>
                  <a:gd name="T3" fmla="*/ 104 h 355"/>
                  <a:gd name="T4" fmla="*/ 0 w 901"/>
                  <a:gd name="T5" fmla="*/ 251 h 355"/>
                  <a:gd name="T6" fmla="*/ 110 w 901"/>
                  <a:gd name="T7" fmla="*/ 355 h 355"/>
                  <a:gd name="T8" fmla="*/ 792 w 901"/>
                  <a:gd name="T9" fmla="*/ 355 h 355"/>
                  <a:gd name="T10" fmla="*/ 901 w 901"/>
                  <a:gd name="T11" fmla="*/ 251 h 355"/>
                  <a:gd name="T12" fmla="*/ 901 w 901"/>
                  <a:gd name="T13" fmla="*/ 104 h 355"/>
                  <a:gd name="T14" fmla="*/ 792 w 901"/>
                  <a:gd name="T15" fmla="*/ 0 h 355"/>
                  <a:gd name="T16" fmla="*/ 110 w 901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5"/>
                  <a:gd name="T29" fmla="*/ 901 w 901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1" y="251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568" y="2651"/>
              <a:ext cx="591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Cooperatives / </a:t>
              </a:r>
              <a:endParaRPr lang="en-GB" sz="1800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619" y="2756"/>
              <a:ext cx="495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Associations</a:t>
              </a:r>
              <a:endParaRPr lang="en-GB" sz="1800"/>
            </a:p>
          </p:txBody>
        </p:sp>
        <p:grpSp>
          <p:nvGrpSpPr>
            <p:cNvPr id="44" name="Group 43"/>
            <p:cNvGrpSpPr>
              <a:grpSpLocks/>
            </p:cNvGrpSpPr>
            <p:nvPr/>
          </p:nvGrpSpPr>
          <p:grpSpPr bwMode="auto">
            <a:xfrm>
              <a:off x="427" y="2964"/>
              <a:ext cx="901" cy="355"/>
              <a:chOff x="427" y="2964"/>
              <a:chExt cx="901" cy="355"/>
            </a:xfrm>
          </p:grpSpPr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427" y="2964"/>
                <a:ext cx="901" cy="355"/>
              </a:xfrm>
              <a:custGeom>
                <a:avLst/>
                <a:gdLst>
                  <a:gd name="T0" fmla="*/ 110 w 901"/>
                  <a:gd name="T1" fmla="*/ 0 h 355"/>
                  <a:gd name="T2" fmla="*/ 0 w 901"/>
                  <a:gd name="T3" fmla="*/ 104 h 355"/>
                  <a:gd name="T4" fmla="*/ 0 w 901"/>
                  <a:gd name="T5" fmla="*/ 251 h 355"/>
                  <a:gd name="T6" fmla="*/ 110 w 901"/>
                  <a:gd name="T7" fmla="*/ 355 h 355"/>
                  <a:gd name="T8" fmla="*/ 792 w 901"/>
                  <a:gd name="T9" fmla="*/ 355 h 355"/>
                  <a:gd name="T10" fmla="*/ 901 w 901"/>
                  <a:gd name="T11" fmla="*/ 251 h 355"/>
                  <a:gd name="T12" fmla="*/ 901 w 901"/>
                  <a:gd name="T13" fmla="*/ 104 h 355"/>
                  <a:gd name="T14" fmla="*/ 792 w 901"/>
                  <a:gd name="T15" fmla="*/ 0 h 355"/>
                  <a:gd name="T16" fmla="*/ 110 w 901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5"/>
                  <a:gd name="T29" fmla="*/ 901 w 901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1" y="251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90" name="Freeform 89"/>
              <p:cNvSpPr>
                <a:spLocks/>
              </p:cNvSpPr>
              <p:nvPr/>
            </p:nvSpPr>
            <p:spPr bwMode="auto">
              <a:xfrm>
                <a:off x="427" y="2964"/>
                <a:ext cx="901" cy="355"/>
              </a:xfrm>
              <a:custGeom>
                <a:avLst/>
                <a:gdLst>
                  <a:gd name="T0" fmla="*/ 110 w 901"/>
                  <a:gd name="T1" fmla="*/ 0 h 355"/>
                  <a:gd name="T2" fmla="*/ 0 w 901"/>
                  <a:gd name="T3" fmla="*/ 104 h 355"/>
                  <a:gd name="T4" fmla="*/ 0 w 901"/>
                  <a:gd name="T5" fmla="*/ 251 h 355"/>
                  <a:gd name="T6" fmla="*/ 110 w 901"/>
                  <a:gd name="T7" fmla="*/ 355 h 355"/>
                  <a:gd name="T8" fmla="*/ 792 w 901"/>
                  <a:gd name="T9" fmla="*/ 355 h 355"/>
                  <a:gd name="T10" fmla="*/ 901 w 901"/>
                  <a:gd name="T11" fmla="*/ 251 h 355"/>
                  <a:gd name="T12" fmla="*/ 901 w 901"/>
                  <a:gd name="T13" fmla="*/ 104 h 355"/>
                  <a:gd name="T14" fmla="*/ 792 w 901"/>
                  <a:gd name="T15" fmla="*/ 0 h 355"/>
                  <a:gd name="T16" fmla="*/ 110 w 901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5"/>
                  <a:gd name="T29" fmla="*/ 901 w 901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1" y="251"/>
                    </a:lnTo>
                    <a:lnTo>
                      <a:pt x="901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14" y="3043"/>
              <a:ext cx="502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Local MFIs / </a:t>
              </a:r>
              <a:endParaRPr lang="en-GB" sz="1800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1" y="3148"/>
              <a:ext cx="659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Community Orgs</a:t>
              </a:r>
              <a:endParaRPr lang="en-GB" sz="1800"/>
            </a:p>
          </p:txBody>
        </p:sp>
        <p:sp>
          <p:nvSpPr>
            <p:cNvPr id="47" name="Freeform 46"/>
            <p:cNvSpPr>
              <a:spLocks noEditPoints="1"/>
            </p:cNvSpPr>
            <p:nvPr/>
          </p:nvSpPr>
          <p:spPr bwMode="auto">
            <a:xfrm>
              <a:off x="3283" y="1283"/>
              <a:ext cx="379" cy="2221"/>
            </a:xfrm>
            <a:custGeom>
              <a:avLst/>
              <a:gdLst>
                <a:gd name="T0" fmla="*/ 54 w 379"/>
                <a:gd name="T1" fmla="*/ 8 h 2221"/>
                <a:gd name="T2" fmla="*/ 0 w 379"/>
                <a:gd name="T3" fmla="*/ 13 h 2221"/>
                <a:gd name="T4" fmla="*/ 110 w 379"/>
                <a:gd name="T5" fmla="*/ 33 h 2221"/>
                <a:gd name="T6" fmla="*/ 117 w 379"/>
                <a:gd name="T7" fmla="*/ 54 h 2221"/>
                <a:gd name="T8" fmla="*/ 92 w 379"/>
                <a:gd name="T9" fmla="*/ 23 h 2221"/>
                <a:gd name="T10" fmla="*/ 181 w 379"/>
                <a:gd name="T11" fmla="*/ 116 h 2221"/>
                <a:gd name="T12" fmla="*/ 161 w 379"/>
                <a:gd name="T13" fmla="*/ 106 h 2221"/>
                <a:gd name="T14" fmla="*/ 195 w 379"/>
                <a:gd name="T15" fmla="*/ 168 h 2221"/>
                <a:gd name="T16" fmla="*/ 184 w 379"/>
                <a:gd name="T17" fmla="*/ 219 h 2221"/>
                <a:gd name="T18" fmla="*/ 195 w 379"/>
                <a:gd name="T19" fmla="*/ 168 h 2221"/>
                <a:gd name="T20" fmla="*/ 184 w 379"/>
                <a:gd name="T21" fmla="*/ 257 h 2221"/>
                <a:gd name="T22" fmla="*/ 184 w 379"/>
                <a:gd name="T23" fmla="*/ 395 h 2221"/>
                <a:gd name="T24" fmla="*/ 197 w 379"/>
                <a:gd name="T25" fmla="*/ 483 h 2221"/>
                <a:gd name="T26" fmla="*/ 197 w 379"/>
                <a:gd name="T27" fmla="*/ 521 h 2221"/>
                <a:gd name="T28" fmla="*/ 197 w 379"/>
                <a:gd name="T29" fmla="*/ 521 h 2221"/>
                <a:gd name="T30" fmla="*/ 184 w 379"/>
                <a:gd name="T31" fmla="*/ 609 h 2221"/>
                <a:gd name="T32" fmla="*/ 184 w 379"/>
                <a:gd name="T33" fmla="*/ 747 h 2221"/>
                <a:gd name="T34" fmla="*/ 197 w 379"/>
                <a:gd name="T35" fmla="*/ 835 h 2221"/>
                <a:gd name="T36" fmla="*/ 197 w 379"/>
                <a:gd name="T37" fmla="*/ 872 h 2221"/>
                <a:gd name="T38" fmla="*/ 185 w 379"/>
                <a:gd name="T39" fmla="*/ 923 h 2221"/>
                <a:gd name="T40" fmla="*/ 197 w 379"/>
                <a:gd name="T41" fmla="*/ 872 h 2221"/>
                <a:gd name="T42" fmla="*/ 228 w 379"/>
                <a:gd name="T43" fmla="*/ 1001 h 2221"/>
                <a:gd name="T44" fmla="*/ 193 w 379"/>
                <a:gd name="T45" fmla="*/ 962 h 2221"/>
                <a:gd name="T46" fmla="*/ 278 w 379"/>
                <a:gd name="T47" fmla="*/ 1050 h 2221"/>
                <a:gd name="T48" fmla="*/ 286 w 379"/>
                <a:gd name="T49" fmla="*/ 1069 h 2221"/>
                <a:gd name="T50" fmla="*/ 252 w 379"/>
                <a:gd name="T51" fmla="*/ 1029 h 2221"/>
                <a:gd name="T52" fmla="*/ 379 w 379"/>
                <a:gd name="T53" fmla="*/ 1080 h 2221"/>
                <a:gd name="T54" fmla="*/ 325 w 379"/>
                <a:gd name="T55" fmla="*/ 1084 h 2221"/>
                <a:gd name="T56" fmla="*/ 325 w 379"/>
                <a:gd name="T57" fmla="*/ 1100 h 2221"/>
                <a:gd name="T58" fmla="*/ 304 w 379"/>
                <a:gd name="T59" fmla="*/ 1095 h 2221"/>
                <a:gd name="T60" fmla="*/ 343 w 379"/>
                <a:gd name="T61" fmla="*/ 1096 h 2221"/>
                <a:gd name="T62" fmla="*/ 229 w 379"/>
                <a:gd name="T63" fmla="*/ 1169 h 2221"/>
                <a:gd name="T64" fmla="*/ 255 w 379"/>
                <a:gd name="T65" fmla="*/ 1123 h 2221"/>
                <a:gd name="T66" fmla="*/ 200 w 379"/>
                <a:gd name="T67" fmla="*/ 1235 h 2221"/>
                <a:gd name="T68" fmla="*/ 192 w 379"/>
                <a:gd name="T69" fmla="*/ 1213 h 2221"/>
                <a:gd name="T70" fmla="*/ 197 w 379"/>
                <a:gd name="T71" fmla="*/ 1335 h 2221"/>
                <a:gd name="T72" fmla="*/ 197 w 379"/>
                <a:gd name="T73" fmla="*/ 1373 h 2221"/>
                <a:gd name="T74" fmla="*/ 197 w 379"/>
                <a:gd name="T75" fmla="*/ 1373 h 2221"/>
                <a:gd name="T76" fmla="*/ 184 w 379"/>
                <a:gd name="T77" fmla="*/ 1461 h 2221"/>
                <a:gd name="T78" fmla="*/ 184 w 379"/>
                <a:gd name="T79" fmla="*/ 1599 h 2221"/>
                <a:gd name="T80" fmla="*/ 197 w 379"/>
                <a:gd name="T81" fmla="*/ 1687 h 2221"/>
                <a:gd name="T82" fmla="*/ 197 w 379"/>
                <a:gd name="T83" fmla="*/ 1724 h 2221"/>
                <a:gd name="T84" fmla="*/ 197 w 379"/>
                <a:gd name="T85" fmla="*/ 1724 h 2221"/>
                <a:gd name="T86" fmla="*/ 184 w 379"/>
                <a:gd name="T87" fmla="*/ 1812 h 2221"/>
                <a:gd name="T88" fmla="*/ 184 w 379"/>
                <a:gd name="T89" fmla="*/ 1951 h 2221"/>
                <a:gd name="T90" fmla="*/ 197 w 379"/>
                <a:gd name="T91" fmla="*/ 2031 h 2221"/>
                <a:gd name="T92" fmla="*/ 184 w 379"/>
                <a:gd name="T93" fmla="*/ 1988 h 2221"/>
                <a:gd name="T94" fmla="*/ 181 w 379"/>
                <a:gd name="T95" fmla="*/ 2105 h 2221"/>
                <a:gd name="T96" fmla="*/ 161 w 379"/>
                <a:gd name="T97" fmla="*/ 2116 h 2221"/>
                <a:gd name="T98" fmla="*/ 191 w 379"/>
                <a:gd name="T99" fmla="*/ 2077 h 2221"/>
                <a:gd name="T100" fmla="*/ 111 w 379"/>
                <a:gd name="T101" fmla="*/ 2189 h 2221"/>
                <a:gd name="T102" fmla="*/ 117 w 379"/>
                <a:gd name="T103" fmla="*/ 2169 h 2221"/>
                <a:gd name="T104" fmla="*/ 70 w 379"/>
                <a:gd name="T105" fmla="*/ 2209 h 2221"/>
                <a:gd name="T106" fmla="*/ 16 w 379"/>
                <a:gd name="T107" fmla="*/ 2221 h 2221"/>
                <a:gd name="T108" fmla="*/ 54 w 379"/>
                <a:gd name="T109" fmla="*/ 2201 h 222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79"/>
                <a:gd name="T166" fmla="*/ 0 h 2221"/>
                <a:gd name="T167" fmla="*/ 379 w 379"/>
                <a:gd name="T168" fmla="*/ 2221 h 222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79" h="2221">
                  <a:moveTo>
                    <a:pt x="1" y="0"/>
                  </a:moveTo>
                  <a:lnTo>
                    <a:pt x="20" y="1"/>
                  </a:lnTo>
                  <a:lnTo>
                    <a:pt x="40" y="4"/>
                  </a:lnTo>
                  <a:lnTo>
                    <a:pt x="54" y="8"/>
                  </a:lnTo>
                  <a:lnTo>
                    <a:pt x="51" y="20"/>
                  </a:lnTo>
                  <a:lnTo>
                    <a:pt x="38" y="16"/>
                  </a:lnTo>
                  <a:lnTo>
                    <a:pt x="19" y="14"/>
                  </a:lnTo>
                  <a:lnTo>
                    <a:pt x="0" y="13"/>
                  </a:lnTo>
                  <a:lnTo>
                    <a:pt x="1" y="0"/>
                  </a:lnTo>
                  <a:close/>
                  <a:moveTo>
                    <a:pt x="92" y="23"/>
                  </a:moveTo>
                  <a:lnTo>
                    <a:pt x="94" y="23"/>
                  </a:lnTo>
                  <a:lnTo>
                    <a:pt x="110" y="33"/>
                  </a:lnTo>
                  <a:lnTo>
                    <a:pt x="125" y="44"/>
                  </a:lnTo>
                  <a:lnTo>
                    <a:pt x="136" y="53"/>
                  </a:lnTo>
                  <a:lnTo>
                    <a:pt x="127" y="63"/>
                  </a:lnTo>
                  <a:lnTo>
                    <a:pt x="117" y="54"/>
                  </a:lnTo>
                  <a:lnTo>
                    <a:pt x="103" y="43"/>
                  </a:lnTo>
                  <a:lnTo>
                    <a:pt x="88" y="34"/>
                  </a:lnTo>
                  <a:lnTo>
                    <a:pt x="86" y="34"/>
                  </a:lnTo>
                  <a:lnTo>
                    <a:pt x="92" y="23"/>
                  </a:lnTo>
                  <a:close/>
                  <a:moveTo>
                    <a:pt x="162" y="83"/>
                  </a:moveTo>
                  <a:lnTo>
                    <a:pt x="163" y="84"/>
                  </a:lnTo>
                  <a:lnTo>
                    <a:pt x="173" y="100"/>
                  </a:lnTo>
                  <a:lnTo>
                    <a:pt x="181" y="116"/>
                  </a:lnTo>
                  <a:lnTo>
                    <a:pt x="186" y="130"/>
                  </a:lnTo>
                  <a:lnTo>
                    <a:pt x="174" y="134"/>
                  </a:lnTo>
                  <a:lnTo>
                    <a:pt x="169" y="122"/>
                  </a:lnTo>
                  <a:lnTo>
                    <a:pt x="161" y="106"/>
                  </a:lnTo>
                  <a:lnTo>
                    <a:pt x="152" y="91"/>
                  </a:lnTo>
                  <a:lnTo>
                    <a:pt x="162" y="83"/>
                  </a:lnTo>
                  <a:close/>
                  <a:moveTo>
                    <a:pt x="195" y="168"/>
                  </a:moveTo>
                  <a:lnTo>
                    <a:pt x="196" y="171"/>
                  </a:lnTo>
                  <a:lnTo>
                    <a:pt x="197" y="190"/>
                  </a:lnTo>
                  <a:lnTo>
                    <a:pt x="197" y="219"/>
                  </a:lnTo>
                  <a:lnTo>
                    <a:pt x="184" y="219"/>
                  </a:lnTo>
                  <a:lnTo>
                    <a:pt x="184" y="191"/>
                  </a:lnTo>
                  <a:lnTo>
                    <a:pt x="183" y="173"/>
                  </a:lnTo>
                  <a:lnTo>
                    <a:pt x="182" y="170"/>
                  </a:lnTo>
                  <a:lnTo>
                    <a:pt x="195" y="168"/>
                  </a:lnTo>
                  <a:close/>
                  <a:moveTo>
                    <a:pt x="197" y="257"/>
                  </a:moveTo>
                  <a:lnTo>
                    <a:pt x="197" y="307"/>
                  </a:lnTo>
                  <a:lnTo>
                    <a:pt x="184" y="307"/>
                  </a:lnTo>
                  <a:lnTo>
                    <a:pt x="184" y="257"/>
                  </a:lnTo>
                  <a:lnTo>
                    <a:pt x="197" y="257"/>
                  </a:lnTo>
                  <a:close/>
                  <a:moveTo>
                    <a:pt x="197" y="345"/>
                  </a:moveTo>
                  <a:lnTo>
                    <a:pt x="197" y="395"/>
                  </a:lnTo>
                  <a:lnTo>
                    <a:pt x="184" y="395"/>
                  </a:lnTo>
                  <a:lnTo>
                    <a:pt x="184" y="345"/>
                  </a:lnTo>
                  <a:lnTo>
                    <a:pt x="197" y="345"/>
                  </a:lnTo>
                  <a:close/>
                  <a:moveTo>
                    <a:pt x="197" y="433"/>
                  </a:moveTo>
                  <a:lnTo>
                    <a:pt x="197" y="483"/>
                  </a:lnTo>
                  <a:lnTo>
                    <a:pt x="184" y="483"/>
                  </a:lnTo>
                  <a:lnTo>
                    <a:pt x="184" y="433"/>
                  </a:lnTo>
                  <a:lnTo>
                    <a:pt x="197" y="433"/>
                  </a:lnTo>
                  <a:close/>
                  <a:moveTo>
                    <a:pt x="197" y="521"/>
                  </a:moveTo>
                  <a:lnTo>
                    <a:pt x="197" y="571"/>
                  </a:lnTo>
                  <a:lnTo>
                    <a:pt x="184" y="571"/>
                  </a:lnTo>
                  <a:lnTo>
                    <a:pt x="184" y="521"/>
                  </a:lnTo>
                  <a:lnTo>
                    <a:pt x="197" y="521"/>
                  </a:lnTo>
                  <a:close/>
                  <a:moveTo>
                    <a:pt x="197" y="609"/>
                  </a:moveTo>
                  <a:lnTo>
                    <a:pt x="197" y="659"/>
                  </a:lnTo>
                  <a:lnTo>
                    <a:pt x="184" y="659"/>
                  </a:lnTo>
                  <a:lnTo>
                    <a:pt x="184" y="609"/>
                  </a:lnTo>
                  <a:lnTo>
                    <a:pt x="197" y="609"/>
                  </a:lnTo>
                  <a:close/>
                  <a:moveTo>
                    <a:pt x="197" y="696"/>
                  </a:moveTo>
                  <a:lnTo>
                    <a:pt x="197" y="747"/>
                  </a:lnTo>
                  <a:lnTo>
                    <a:pt x="184" y="747"/>
                  </a:lnTo>
                  <a:lnTo>
                    <a:pt x="184" y="696"/>
                  </a:lnTo>
                  <a:lnTo>
                    <a:pt x="197" y="696"/>
                  </a:lnTo>
                  <a:close/>
                  <a:moveTo>
                    <a:pt x="197" y="784"/>
                  </a:moveTo>
                  <a:lnTo>
                    <a:pt x="197" y="835"/>
                  </a:lnTo>
                  <a:lnTo>
                    <a:pt x="184" y="835"/>
                  </a:lnTo>
                  <a:lnTo>
                    <a:pt x="184" y="784"/>
                  </a:lnTo>
                  <a:lnTo>
                    <a:pt x="197" y="784"/>
                  </a:lnTo>
                  <a:close/>
                  <a:moveTo>
                    <a:pt x="197" y="872"/>
                  </a:moveTo>
                  <a:lnTo>
                    <a:pt x="197" y="902"/>
                  </a:lnTo>
                  <a:lnTo>
                    <a:pt x="198" y="920"/>
                  </a:lnTo>
                  <a:lnTo>
                    <a:pt x="198" y="922"/>
                  </a:lnTo>
                  <a:lnTo>
                    <a:pt x="185" y="923"/>
                  </a:lnTo>
                  <a:lnTo>
                    <a:pt x="185" y="921"/>
                  </a:lnTo>
                  <a:lnTo>
                    <a:pt x="184" y="902"/>
                  </a:lnTo>
                  <a:lnTo>
                    <a:pt x="184" y="872"/>
                  </a:lnTo>
                  <a:lnTo>
                    <a:pt x="197" y="872"/>
                  </a:lnTo>
                  <a:close/>
                  <a:moveTo>
                    <a:pt x="206" y="957"/>
                  </a:moveTo>
                  <a:lnTo>
                    <a:pt x="211" y="972"/>
                  </a:lnTo>
                  <a:lnTo>
                    <a:pt x="219" y="987"/>
                  </a:lnTo>
                  <a:lnTo>
                    <a:pt x="228" y="1001"/>
                  </a:lnTo>
                  <a:lnTo>
                    <a:pt x="217" y="1008"/>
                  </a:lnTo>
                  <a:lnTo>
                    <a:pt x="207" y="992"/>
                  </a:lnTo>
                  <a:lnTo>
                    <a:pt x="199" y="976"/>
                  </a:lnTo>
                  <a:lnTo>
                    <a:pt x="193" y="962"/>
                  </a:lnTo>
                  <a:lnTo>
                    <a:pt x="206" y="957"/>
                  </a:lnTo>
                  <a:close/>
                  <a:moveTo>
                    <a:pt x="252" y="1029"/>
                  </a:moveTo>
                  <a:lnTo>
                    <a:pt x="264" y="1039"/>
                  </a:lnTo>
                  <a:lnTo>
                    <a:pt x="278" y="1050"/>
                  </a:lnTo>
                  <a:lnTo>
                    <a:pt x="293" y="1058"/>
                  </a:lnTo>
                  <a:lnTo>
                    <a:pt x="287" y="1070"/>
                  </a:lnTo>
                  <a:lnTo>
                    <a:pt x="286" y="1069"/>
                  </a:lnTo>
                  <a:lnTo>
                    <a:pt x="270" y="1060"/>
                  </a:lnTo>
                  <a:lnTo>
                    <a:pt x="255" y="1049"/>
                  </a:lnTo>
                  <a:lnTo>
                    <a:pt x="243" y="1038"/>
                  </a:lnTo>
                  <a:lnTo>
                    <a:pt x="252" y="1029"/>
                  </a:lnTo>
                  <a:close/>
                  <a:moveTo>
                    <a:pt x="328" y="1072"/>
                  </a:moveTo>
                  <a:lnTo>
                    <a:pt x="343" y="1076"/>
                  </a:lnTo>
                  <a:lnTo>
                    <a:pt x="362" y="1079"/>
                  </a:lnTo>
                  <a:lnTo>
                    <a:pt x="379" y="1080"/>
                  </a:lnTo>
                  <a:lnTo>
                    <a:pt x="378" y="1092"/>
                  </a:lnTo>
                  <a:lnTo>
                    <a:pt x="359" y="1091"/>
                  </a:lnTo>
                  <a:lnTo>
                    <a:pt x="340" y="1088"/>
                  </a:lnTo>
                  <a:lnTo>
                    <a:pt x="325" y="1084"/>
                  </a:lnTo>
                  <a:lnTo>
                    <a:pt x="328" y="1072"/>
                  </a:lnTo>
                  <a:close/>
                  <a:moveTo>
                    <a:pt x="343" y="1096"/>
                  </a:moveTo>
                  <a:lnTo>
                    <a:pt x="343" y="1096"/>
                  </a:lnTo>
                  <a:lnTo>
                    <a:pt x="325" y="1100"/>
                  </a:lnTo>
                  <a:lnTo>
                    <a:pt x="308" y="1106"/>
                  </a:lnTo>
                  <a:lnTo>
                    <a:pt x="295" y="1113"/>
                  </a:lnTo>
                  <a:lnTo>
                    <a:pt x="289" y="1101"/>
                  </a:lnTo>
                  <a:lnTo>
                    <a:pt x="304" y="1095"/>
                  </a:lnTo>
                  <a:lnTo>
                    <a:pt x="322" y="1088"/>
                  </a:lnTo>
                  <a:lnTo>
                    <a:pt x="340" y="1084"/>
                  </a:lnTo>
                  <a:lnTo>
                    <a:pt x="341" y="1083"/>
                  </a:lnTo>
                  <a:lnTo>
                    <a:pt x="343" y="1096"/>
                  </a:lnTo>
                  <a:close/>
                  <a:moveTo>
                    <a:pt x="264" y="1133"/>
                  </a:moveTo>
                  <a:lnTo>
                    <a:pt x="250" y="1145"/>
                  </a:lnTo>
                  <a:lnTo>
                    <a:pt x="238" y="1157"/>
                  </a:lnTo>
                  <a:lnTo>
                    <a:pt x="229" y="1169"/>
                  </a:lnTo>
                  <a:lnTo>
                    <a:pt x="219" y="1162"/>
                  </a:lnTo>
                  <a:lnTo>
                    <a:pt x="228" y="1149"/>
                  </a:lnTo>
                  <a:lnTo>
                    <a:pt x="241" y="1135"/>
                  </a:lnTo>
                  <a:lnTo>
                    <a:pt x="255" y="1123"/>
                  </a:lnTo>
                  <a:lnTo>
                    <a:pt x="264" y="1133"/>
                  </a:lnTo>
                  <a:close/>
                  <a:moveTo>
                    <a:pt x="211" y="1201"/>
                  </a:moveTo>
                  <a:lnTo>
                    <a:pt x="205" y="1217"/>
                  </a:lnTo>
                  <a:lnTo>
                    <a:pt x="200" y="1235"/>
                  </a:lnTo>
                  <a:lnTo>
                    <a:pt x="198" y="1248"/>
                  </a:lnTo>
                  <a:lnTo>
                    <a:pt x="185" y="1246"/>
                  </a:lnTo>
                  <a:lnTo>
                    <a:pt x="188" y="1231"/>
                  </a:lnTo>
                  <a:lnTo>
                    <a:pt x="192" y="1213"/>
                  </a:lnTo>
                  <a:lnTo>
                    <a:pt x="199" y="1196"/>
                  </a:lnTo>
                  <a:lnTo>
                    <a:pt x="211" y="1201"/>
                  </a:lnTo>
                  <a:close/>
                  <a:moveTo>
                    <a:pt x="197" y="1285"/>
                  </a:moveTo>
                  <a:lnTo>
                    <a:pt x="197" y="1335"/>
                  </a:lnTo>
                  <a:lnTo>
                    <a:pt x="184" y="1335"/>
                  </a:lnTo>
                  <a:lnTo>
                    <a:pt x="184" y="1285"/>
                  </a:lnTo>
                  <a:lnTo>
                    <a:pt x="197" y="1285"/>
                  </a:lnTo>
                  <a:close/>
                  <a:moveTo>
                    <a:pt x="197" y="1373"/>
                  </a:moveTo>
                  <a:lnTo>
                    <a:pt x="197" y="1423"/>
                  </a:lnTo>
                  <a:lnTo>
                    <a:pt x="184" y="1423"/>
                  </a:lnTo>
                  <a:lnTo>
                    <a:pt x="184" y="1373"/>
                  </a:lnTo>
                  <a:lnTo>
                    <a:pt x="197" y="1373"/>
                  </a:lnTo>
                  <a:close/>
                  <a:moveTo>
                    <a:pt x="197" y="1461"/>
                  </a:moveTo>
                  <a:lnTo>
                    <a:pt x="197" y="1511"/>
                  </a:lnTo>
                  <a:lnTo>
                    <a:pt x="184" y="1511"/>
                  </a:lnTo>
                  <a:lnTo>
                    <a:pt x="184" y="1461"/>
                  </a:lnTo>
                  <a:lnTo>
                    <a:pt x="197" y="1461"/>
                  </a:lnTo>
                  <a:close/>
                  <a:moveTo>
                    <a:pt x="197" y="1549"/>
                  </a:moveTo>
                  <a:lnTo>
                    <a:pt x="197" y="1599"/>
                  </a:lnTo>
                  <a:lnTo>
                    <a:pt x="184" y="1599"/>
                  </a:lnTo>
                  <a:lnTo>
                    <a:pt x="184" y="1549"/>
                  </a:lnTo>
                  <a:lnTo>
                    <a:pt x="197" y="1549"/>
                  </a:lnTo>
                  <a:close/>
                  <a:moveTo>
                    <a:pt x="197" y="1636"/>
                  </a:moveTo>
                  <a:lnTo>
                    <a:pt x="197" y="1687"/>
                  </a:lnTo>
                  <a:lnTo>
                    <a:pt x="184" y="1687"/>
                  </a:lnTo>
                  <a:lnTo>
                    <a:pt x="184" y="1636"/>
                  </a:lnTo>
                  <a:lnTo>
                    <a:pt x="197" y="1636"/>
                  </a:lnTo>
                  <a:close/>
                  <a:moveTo>
                    <a:pt x="197" y="1724"/>
                  </a:moveTo>
                  <a:lnTo>
                    <a:pt x="197" y="1775"/>
                  </a:lnTo>
                  <a:lnTo>
                    <a:pt x="184" y="1775"/>
                  </a:lnTo>
                  <a:lnTo>
                    <a:pt x="184" y="1724"/>
                  </a:lnTo>
                  <a:lnTo>
                    <a:pt x="197" y="1724"/>
                  </a:lnTo>
                  <a:close/>
                  <a:moveTo>
                    <a:pt x="197" y="1812"/>
                  </a:moveTo>
                  <a:lnTo>
                    <a:pt x="197" y="1863"/>
                  </a:lnTo>
                  <a:lnTo>
                    <a:pt x="184" y="1863"/>
                  </a:lnTo>
                  <a:lnTo>
                    <a:pt x="184" y="1812"/>
                  </a:lnTo>
                  <a:lnTo>
                    <a:pt x="197" y="1812"/>
                  </a:lnTo>
                  <a:close/>
                  <a:moveTo>
                    <a:pt x="197" y="1900"/>
                  </a:moveTo>
                  <a:lnTo>
                    <a:pt x="197" y="1951"/>
                  </a:lnTo>
                  <a:lnTo>
                    <a:pt x="184" y="1951"/>
                  </a:lnTo>
                  <a:lnTo>
                    <a:pt x="184" y="1900"/>
                  </a:lnTo>
                  <a:lnTo>
                    <a:pt x="197" y="1900"/>
                  </a:lnTo>
                  <a:close/>
                  <a:moveTo>
                    <a:pt x="197" y="1988"/>
                  </a:moveTo>
                  <a:lnTo>
                    <a:pt x="197" y="2031"/>
                  </a:lnTo>
                  <a:lnTo>
                    <a:pt x="196" y="2039"/>
                  </a:lnTo>
                  <a:lnTo>
                    <a:pt x="183" y="2038"/>
                  </a:lnTo>
                  <a:lnTo>
                    <a:pt x="184" y="2031"/>
                  </a:lnTo>
                  <a:lnTo>
                    <a:pt x="184" y="1988"/>
                  </a:lnTo>
                  <a:lnTo>
                    <a:pt x="197" y="1988"/>
                  </a:lnTo>
                  <a:close/>
                  <a:moveTo>
                    <a:pt x="191" y="2077"/>
                  </a:moveTo>
                  <a:lnTo>
                    <a:pt x="188" y="2088"/>
                  </a:lnTo>
                  <a:lnTo>
                    <a:pt x="181" y="2105"/>
                  </a:lnTo>
                  <a:lnTo>
                    <a:pt x="173" y="2122"/>
                  </a:lnTo>
                  <a:lnTo>
                    <a:pt x="171" y="2126"/>
                  </a:lnTo>
                  <a:lnTo>
                    <a:pt x="159" y="2119"/>
                  </a:lnTo>
                  <a:lnTo>
                    <a:pt x="161" y="2116"/>
                  </a:lnTo>
                  <a:lnTo>
                    <a:pt x="169" y="2101"/>
                  </a:lnTo>
                  <a:lnTo>
                    <a:pt x="175" y="2085"/>
                  </a:lnTo>
                  <a:lnTo>
                    <a:pt x="178" y="2074"/>
                  </a:lnTo>
                  <a:lnTo>
                    <a:pt x="191" y="2077"/>
                  </a:lnTo>
                  <a:close/>
                  <a:moveTo>
                    <a:pt x="147" y="2157"/>
                  </a:moveTo>
                  <a:lnTo>
                    <a:pt x="139" y="2166"/>
                  </a:lnTo>
                  <a:lnTo>
                    <a:pt x="126" y="2178"/>
                  </a:lnTo>
                  <a:lnTo>
                    <a:pt x="111" y="2189"/>
                  </a:lnTo>
                  <a:lnTo>
                    <a:pt x="106" y="2192"/>
                  </a:lnTo>
                  <a:lnTo>
                    <a:pt x="99" y="2181"/>
                  </a:lnTo>
                  <a:lnTo>
                    <a:pt x="102" y="2179"/>
                  </a:lnTo>
                  <a:lnTo>
                    <a:pt x="117" y="2169"/>
                  </a:lnTo>
                  <a:lnTo>
                    <a:pt x="130" y="2157"/>
                  </a:lnTo>
                  <a:lnTo>
                    <a:pt x="137" y="2149"/>
                  </a:lnTo>
                  <a:lnTo>
                    <a:pt x="147" y="2157"/>
                  </a:lnTo>
                  <a:close/>
                  <a:moveTo>
                    <a:pt x="70" y="2209"/>
                  </a:moveTo>
                  <a:lnTo>
                    <a:pt x="59" y="2213"/>
                  </a:lnTo>
                  <a:lnTo>
                    <a:pt x="40" y="2218"/>
                  </a:lnTo>
                  <a:lnTo>
                    <a:pt x="21" y="2221"/>
                  </a:lnTo>
                  <a:lnTo>
                    <a:pt x="16" y="2221"/>
                  </a:lnTo>
                  <a:lnTo>
                    <a:pt x="16" y="2208"/>
                  </a:lnTo>
                  <a:lnTo>
                    <a:pt x="19" y="2208"/>
                  </a:lnTo>
                  <a:lnTo>
                    <a:pt x="37" y="2206"/>
                  </a:lnTo>
                  <a:lnTo>
                    <a:pt x="54" y="2201"/>
                  </a:lnTo>
                  <a:lnTo>
                    <a:pt x="65" y="2197"/>
                  </a:lnTo>
                  <a:lnTo>
                    <a:pt x="70" y="220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grpSp>
          <p:nvGrpSpPr>
            <p:cNvPr id="48" name="Group 47"/>
            <p:cNvGrpSpPr>
              <a:grpSpLocks/>
            </p:cNvGrpSpPr>
            <p:nvPr/>
          </p:nvGrpSpPr>
          <p:grpSpPr bwMode="auto">
            <a:xfrm>
              <a:off x="239" y="898"/>
              <a:ext cx="1202" cy="427"/>
              <a:chOff x="239" y="898"/>
              <a:chExt cx="1202" cy="427"/>
            </a:xfrm>
          </p:grpSpPr>
          <p:sp>
            <p:nvSpPr>
              <p:cNvPr id="87" name="Oval 86"/>
              <p:cNvSpPr>
                <a:spLocks noChangeArrowheads="1"/>
              </p:cNvSpPr>
              <p:nvPr/>
            </p:nvSpPr>
            <p:spPr bwMode="auto">
              <a:xfrm>
                <a:off x="239" y="898"/>
                <a:ext cx="1202" cy="427"/>
              </a:xfrm>
              <a:prstGeom prst="ellipse">
                <a:avLst/>
              </a:prstGeom>
              <a:solidFill>
                <a:srgbClr val="FFCC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88" name="Oval 87"/>
              <p:cNvSpPr>
                <a:spLocks noChangeArrowheads="1"/>
              </p:cNvSpPr>
              <p:nvPr/>
            </p:nvSpPr>
            <p:spPr bwMode="auto">
              <a:xfrm>
                <a:off x="239" y="898"/>
                <a:ext cx="1202" cy="427"/>
              </a:xfrm>
              <a:prstGeom prst="ellips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04" y="981"/>
              <a:ext cx="1005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 b="1">
                  <a:solidFill>
                    <a:srgbClr val="000000"/>
                  </a:solidFill>
                </a:rPr>
                <a:t>Financial Services </a:t>
              </a:r>
              <a:endParaRPr lang="en-GB" sz="1800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518" y="1117"/>
              <a:ext cx="600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 b="1">
                  <a:solidFill>
                    <a:srgbClr val="000000"/>
                  </a:solidFill>
                </a:rPr>
                <a:t>Institutions</a:t>
              </a:r>
              <a:endParaRPr lang="en-GB" sz="1800"/>
            </a:p>
          </p:txBody>
        </p:sp>
        <p:grpSp>
          <p:nvGrpSpPr>
            <p:cNvPr id="51" name="Group 50"/>
            <p:cNvGrpSpPr>
              <a:grpSpLocks/>
            </p:cNvGrpSpPr>
            <p:nvPr/>
          </p:nvGrpSpPr>
          <p:grpSpPr bwMode="auto">
            <a:xfrm>
              <a:off x="1931" y="898"/>
              <a:ext cx="1202" cy="427"/>
              <a:chOff x="1931" y="898"/>
              <a:chExt cx="1202" cy="427"/>
            </a:xfrm>
          </p:grpSpPr>
          <p:sp>
            <p:nvSpPr>
              <p:cNvPr id="85" name="Oval 84"/>
              <p:cNvSpPr>
                <a:spLocks noChangeArrowheads="1"/>
              </p:cNvSpPr>
              <p:nvPr/>
            </p:nvSpPr>
            <p:spPr bwMode="auto">
              <a:xfrm>
                <a:off x="1931" y="898"/>
                <a:ext cx="1202" cy="427"/>
              </a:xfrm>
              <a:prstGeom prst="ellipse">
                <a:avLst/>
              </a:prstGeom>
              <a:solidFill>
                <a:srgbClr val="BBE0E3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86" name="Oval 85"/>
              <p:cNvSpPr>
                <a:spLocks noChangeArrowheads="1"/>
              </p:cNvSpPr>
              <p:nvPr/>
            </p:nvSpPr>
            <p:spPr bwMode="auto">
              <a:xfrm>
                <a:off x="1931" y="898"/>
                <a:ext cx="1202" cy="427"/>
              </a:xfrm>
              <a:prstGeom prst="ellips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987" y="1047"/>
              <a:ext cx="102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 b="1">
                  <a:solidFill>
                    <a:srgbClr val="000000"/>
                  </a:solidFill>
                </a:rPr>
                <a:t>Value Chain Actors</a:t>
              </a:r>
              <a:endParaRPr lang="en-GB" sz="1800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2757" y="3640"/>
              <a:ext cx="1241" cy="24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274" y="3667"/>
              <a:ext cx="58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Product Flows </a:t>
              </a:r>
              <a:endParaRPr lang="en-GB" sz="1800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274" y="3772"/>
              <a:ext cx="609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Financial Flows</a:t>
              </a:r>
              <a:endParaRPr lang="en-GB" sz="1800"/>
            </a:p>
          </p:txBody>
        </p:sp>
        <p:sp>
          <p:nvSpPr>
            <p:cNvPr id="56" name="Freeform 55"/>
            <p:cNvSpPr>
              <a:spLocks noEditPoints="1"/>
            </p:cNvSpPr>
            <p:nvPr/>
          </p:nvSpPr>
          <p:spPr bwMode="auto">
            <a:xfrm>
              <a:off x="2926" y="3691"/>
              <a:ext cx="282" cy="37"/>
            </a:xfrm>
            <a:custGeom>
              <a:avLst/>
              <a:gdLst>
                <a:gd name="T0" fmla="*/ 0 w 282"/>
                <a:gd name="T1" fmla="*/ 13 h 37"/>
                <a:gd name="T2" fmla="*/ 249 w 282"/>
                <a:gd name="T3" fmla="*/ 12 h 37"/>
                <a:gd name="T4" fmla="*/ 249 w 282"/>
                <a:gd name="T5" fmla="*/ 25 h 37"/>
                <a:gd name="T6" fmla="*/ 0 w 282"/>
                <a:gd name="T7" fmla="*/ 26 h 37"/>
                <a:gd name="T8" fmla="*/ 0 w 282"/>
                <a:gd name="T9" fmla="*/ 13 h 37"/>
                <a:gd name="T10" fmla="*/ 242 w 282"/>
                <a:gd name="T11" fmla="*/ 0 h 37"/>
                <a:gd name="T12" fmla="*/ 282 w 282"/>
                <a:gd name="T13" fmla="*/ 19 h 37"/>
                <a:gd name="T14" fmla="*/ 242 w 282"/>
                <a:gd name="T15" fmla="*/ 37 h 37"/>
                <a:gd name="T16" fmla="*/ 242 w 282"/>
                <a:gd name="T17" fmla="*/ 0 h 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2"/>
                <a:gd name="T28" fmla="*/ 0 h 37"/>
                <a:gd name="T29" fmla="*/ 282 w 282"/>
                <a:gd name="T30" fmla="*/ 37 h 3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2" h="37">
                  <a:moveTo>
                    <a:pt x="0" y="13"/>
                  </a:moveTo>
                  <a:lnTo>
                    <a:pt x="249" y="12"/>
                  </a:lnTo>
                  <a:lnTo>
                    <a:pt x="249" y="25"/>
                  </a:lnTo>
                  <a:lnTo>
                    <a:pt x="0" y="26"/>
                  </a:lnTo>
                  <a:lnTo>
                    <a:pt x="0" y="13"/>
                  </a:lnTo>
                  <a:close/>
                  <a:moveTo>
                    <a:pt x="242" y="0"/>
                  </a:moveTo>
                  <a:lnTo>
                    <a:pt x="282" y="19"/>
                  </a:lnTo>
                  <a:lnTo>
                    <a:pt x="242" y="37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2926" y="3798"/>
              <a:ext cx="282" cy="38"/>
            </a:xfrm>
            <a:custGeom>
              <a:avLst/>
              <a:gdLst>
                <a:gd name="T0" fmla="*/ 0 w 282"/>
                <a:gd name="T1" fmla="*/ 14 h 38"/>
                <a:gd name="T2" fmla="*/ 53 w 282"/>
                <a:gd name="T3" fmla="*/ 14 h 38"/>
                <a:gd name="T4" fmla="*/ 53 w 282"/>
                <a:gd name="T5" fmla="*/ 26 h 38"/>
                <a:gd name="T6" fmla="*/ 0 w 282"/>
                <a:gd name="T7" fmla="*/ 26 h 38"/>
                <a:gd name="T8" fmla="*/ 0 w 282"/>
                <a:gd name="T9" fmla="*/ 14 h 38"/>
                <a:gd name="T10" fmla="*/ 93 w 282"/>
                <a:gd name="T11" fmla="*/ 13 h 38"/>
                <a:gd name="T12" fmla="*/ 146 w 282"/>
                <a:gd name="T13" fmla="*/ 13 h 38"/>
                <a:gd name="T14" fmla="*/ 146 w 282"/>
                <a:gd name="T15" fmla="*/ 26 h 38"/>
                <a:gd name="T16" fmla="*/ 93 w 282"/>
                <a:gd name="T17" fmla="*/ 26 h 38"/>
                <a:gd name="T18" fmla="*/ 93 w 282"/>
                <a:gd name="T19" fmla="*/ 13 h 38"/>
                <a:gd name="T20" fmla="*/ 186 w 282"/>
                <a:gd name="T21" fmla="*/ 13 h 38"/>
                <a:gd name="T22" fmla="*/ 239 w 282"/>
                <a:gd name="T23" fmla="*/ 13 h 38"/>
                <a:gd name="T24" fmla="*/ 239 w 282"/>
                <a:gd name="T25" fmla="*/ 25 h 38"/>
                <a:gd name="T26" fmla="*/ 186 w 282"/>
                <a:gd name="T27" fmla="*/ 26 h 38"/>
                <a:gd name="T28" fmla="*/ 186 w 282"/>
                <a:gd name="T29" fmla="*/ 13 h 38"/>
                <a:gd name="T30" fmla="*/ 242 w 282"/>
                <a:gd name="T31" fmla="*/ 0 h 38"/>
                <a:gd name="T32" fmla="*/ 282 w 282"/>
                <a:gd name="T33" fmla="*/ 19 h 38"/>
                <a:gd name="T34" fmla="*/ 242 w 282"/>
                <a:gd name="T35" fmla="*/ 38 h 38"/>
                <a:gd name="T36" fmla="*/ 242 w 282"/>
                <a:gd name="T37" fmla="*/ 0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82"/>
                <a:gd name="T58" fmla="*/ 0 h 38"/>
                <a:gd name="T59" fmla="*/ 282 w 282"/>
                <a:gd name="T60" fmla="*/ 38 h 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82" h="38">
                  <a:moveTo>
                    <a:pt x="0" y="14"/>
                  </a:moveTo>
                  <a:lnTo>
                    <a:pt x="53" y="14"/>
                  </a:lnTo>
                  <a:lnTo>
                    <a:pt x="53" y="26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93" y="13"/>
                  </a:moveTo>
                  <a:lnTo>
                    <a:pt x="146" y="13"/>
                  </a:lnTo>
                  <a:lnTo>
                    <a:pt x="146" y="26"/>
                  </a:lnTo>
                  <a:lnTo>
                    <a:pt x="93" y="26"/>
                  </a:lnTo>
                  <a:lnTo>
                    <a:pt x="93" y="13"/>
                  </a:lnTo>
                  <a:close/>
                  <a:moveTo>
                    <a:pt x="186" y="13"/>
                  </a:moveTo>
                  <a:lnTo>
                    <a:pt x="239" y="13"/>
                  </a:lnTo>
                  <a:lnTo>
                    <a:pt x="239" y="25"/>
                  </a:lnTo>
                  <a:lnTo>
                    <a:pt x="186" y="26"/>
                  </a:lnTo>
                  <a:lnTo>
                    <a:pt x="186" y="13"/>
                  </a:lnTo>
                  <a:close/>
                  <a:moveTo>
                    <a:pt x="242" y="0"/>
                  </a:moveTo>
                  <a:lnTo>
                    <a:pt x="282" y="19"/>
                  </a:lnTo>
                  <a:lnTo>
                    <a:pt x="242" y="38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742" y="1361"/>
              <a:ext cx="1654" cy="2101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314" y="1361"/>
              <a:ext cx="1090" cy="2101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grpSp>
          <p:nvGrpSpPr>
            <p:cNvPr id="60" name="Group 59"/>
            <p:cNvGrpSpPr>
              <a:grpSpLocks/>
            </p:cNvGrpSpPr>
            <p:nvPr/>
          </p:nvGrpSpPr>
          <p:grpSpPr bwMode="auto">
            <a:xfrm>
              <a:off x="3764" y="1503"/>
              <a:ext cx="902" cy="356"/>
              <a:chOff x="3764" y="1503"/>
              <a:chExt cx="902" cy="356"/>
            </a:xfrm>
          </p:grpSpPr>
          <p:sp>
            <p:nvSpPr>
              <p:cNvPr id="83" name="Freeform 82"/>
              <p:cNvSpPr>
                <a:spLocks/>
              </p:cNvSpPr>
              <p:nvPr/>
            </p:nvSpPr>
            <p:spPr bwMode="auto">
              <a:xfrm>
                <a:off x="3764" y="1503"/>
                <a:ext cx="902" cy="356"/>
              </a:xfrm>
              <a:custGeom>
                <a:avLst/>
                <a:gdLst>
                  <a:gd name="T0" fmla="*/ 110 w 902"/>
                  <a:gd name="T1" fmla="*/ 0 h 356"/>
                  <a:gd name="T2" fmla="*/ 0 w 902"/>
                  <a:gd name="T3" fmla="*/ 104 h 356"/>
                  <a:gd name="T4" fmla="*/ 0 w 902"/>
                  <a:gd name="T5" fmla="*/ 252 h 356"/>
                  <a:gd name="T6" fmla="*/ 110 w 902"/>
                  <a:gd name="T7" fmla="*/ 356 h 356"/>
                  <a:gd name="T8" fmla="*/ 792 w 902"/>
                  <a:gd name="T9" fmla="*/ 356 h 356"/>
                  <a:gd name="T10" fmla="*/ 902 w 902"/>
                  <a:gd name="T11" fmla="*/ 252 h 356"/>
                  <a:gd name="T12" fmla="*/ 902 w 902"/>
                  <a:gd name="T13" fmla="*/ 104 h 356"/>
                  <a:gd name="T14" fmla="*/ 792 w 902"/>
                  <a:gd name="T15" fmla="*/ 0 h 356"/>
                  <a:gd name="T16" fmla="*/ 110 w 902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356"/>
                  <a:gd name="T29" fmla="*/ 902 w 902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2" y="356"/>
                    </a:lnTo>
                    <a:lnTo>
                      <a:pt x="902" y="252"/>
                    </a:lnTo>
                    <a:lnTo>
                      <a:pt x="902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3764" y="1503"/>
                <a:ext cx="902" cy="356"/>
              </a:xfrm>
              <a:custGeom>
                <a:avLst/>
                <a:gdLst>
                  <a:gd name="T0" fmla="*/ 110 w 902"/>
                  <a:gd name="T1" fmla="*/ 0 h 356"/>
                  <a:gd name="T2" fmla="*/ 0 w 902"/>
                  <a:gd name="T3" fmla="*/ 104 h 356"/>
                  <a:gd name="T4" fmla="*/ 0 w 902"/>
                  <a:gd name="T5" fmla="*/ 252 h 356"/>
                  <a:gd name="T6" fmla="*/ 110 w 902"/>
                  <a:gd name="T7" fmla="*/ 356 h 356"/>
                  <a:gd name="T8" fmla="*/ 792 w 902"/>
                  <a:gd name="T9" fmla="*/ 356 h 356"/>
                  <a:gd name="T10" fmla="*/ 902 w 902"/>
                  <a:gd name="T11" fmla="*/ 252 h 356"/>
                  <a:gd name="T12" fmla="*/ 902 w 902"/>
                  <a:gd name="T13" fmla="*/ 104 h 356"/>
                  <a:gd name="T14" fmla="*/ 792 w 902"/>
                  <a:gd name="T15" fmla="*/ 0 h 356"/>
                  <a:gd name="T16" fmla="*/ 110 w 902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356"/>
                  <a:gd name="T29" fmla="*/ 902 w 902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2" y="356"/>
                    </a:lnTo>
                    <a:lnTo>
                      <a:pt x="902" y="252"/>
                    </a:lnTo>
                    <a:lnTo>
                      <a:pt x="902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837" y="1635"/>
              <a:ext cx="721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Technical Training</a:t>
              </a:r>
              <a:endParaRPr lang="en-GB" sz="1800"/>
            </a:p>
          </p:txBody>
        </p:sp>
        <p:grpSp>
          <p:nvGrpSpPr>
            <p:cNvPr id="62" name="Group 61"/>
            <p:cNvGrpSpPr>
              <a:grpSpLocks/>
            </p:cNvGrpSpPr>
            <p:nvPr/>
          </p:nvGrpSpPr>
          <p:grpSpPr bwMode="auto">
            <a:xfrm>
              <a:off x="3621" y="898"/>
              <a:ext cx="1203" cy="427"/>
              <a:chOff x="3621" y="898"/>
              <a:chExt cx="1203" cy="427"/>
            </a:xfrm>
          </p:grpSpPr>
          <p:sp>
            <p:nvSpPr>
              <p:cNvPr id="81" name="Oval 80"/>
              <p:cNvSpPr>
                <a:spLocks noChangeArrowheads="1"/>
              </p:cNvSpPr>
              <p:nvPr/>
            </p:nvSpPr>
            <p:spPr bwMode="auto">
              <a:xfrm>
                <a:off x="3621" y="898"/>
                <a:ext cx="1203" cy="427"/>
              </a:xfrm>
              <a:prstGeom prst="ellipse">
                <a:avLst/>
              </a:prstGeom>
              <a:solidFill>
                <a:srgbClr val="FFCC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82" name="Oval 81"/>
              <p:cNvSpPr>
                <a:spLocks noChangeArrowheads="1"/>
              </p:cNvSpPr>
              <p:nvPr/>
            </p:nvSpPr>
            <p:spPr bwMode="auto">
              <a:xfrm>
                <a:off x="3621" y="898"/>
                <a:ext cx="1203" cy="427"/>
              </a:xfrm>
              <a:prstGeom prst="ellips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995" y="981"/>
              <a:ext cx="428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 b="1">
                  <a:solidFill>
                    <a:srgbClr val="000000"/>
                  </a:solidFill>
                </a:rPr>
                <a:t>Support</a:t>
              </a:r>
              <a:endParaRPr lang="en-GB" sz="1800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3977" y="1117"/>
              <a:ext cx="460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400" b="1">
                  <a:solidFill>
                    <a:srgbClr val="000000"/>
                  </a:solidFill>
                </a:rPr>
                <a:t>Services</a:t>
              </a:r>
              <a:endParaRPr lang="en-GB" sz="1800"/>
            </a:p>
          </p:txBody>
        </p:sp>
        <p:sp>
          <p:nvSpPr>
            <p:cNvPr id="65" name="Freeform 64"/>
            <p:cNvSpPr>
              <a:spLocks noEditPoints="1"/>
            </p:cNvSpPr>
            <p:nvPr/>
          </p:nvSpPr>
          <p:spPr bwMode="auto">
            <a:xfrm>
              <a:off x="1477" y="1284"/>
              <a:ext cx="379" cy="2221"/>
            </a:xfrm>
            <a:custGeom>
              <a:avLst/>
              <a:gdLst>
                <a:gd name="T0" fmla="*/ 325 w 379"/>
                <a:gd name="T1" fmla="*/ 2213 h 2221"/>
                <a:gd name="T2" fmla="*/ 379 w 379"/>
                <a:gd name="T3" fmla="*/ 2208 h 2221"/>
                <a:gd name="T4" fmla="*/ 269 w 379"/>
                <a:gd name="T5" fmla="*/ 2188 h 2221"/>
                <a:gd name="T6" fmla="*/ 262 w 379"/>
                <a:gd name="T7" fmla="*/ 2167 h 2221"/>
                <a:gd name="T8" fmla="*/ 287 w 379"/>
                <a:gd name="T9" fmla="*/ 2198 h 2221"/>
                <a:gd name="T10" fmla="*/ 198 w 379"/>
                <a:gd name="T11" fmla="*/ 2105 h 2221"/>
                <a:gd name="T12" fmla="*/ 217 w 379"/>
                <a:gd name="T13" fmla="*/ 2115 h 2221"/>
                <a:gd name="T14" fmla="*/ 184 w 379"/>
                <a:gd name="T15" fmla="*/ 2053 h 2221"/>
                <a:gd name="T16" fmla="*/ 195 w 379"/>
                <a:gd name="T17" fmla="*/ 2002 h 2221"/>
                <a:gd name="T18" fmla="*/ 184 w 379"/>
                <a:gd name="T19" fmla="*/ 2053 h 2221"/>
                <a:gd name="T20" fmla="*/ 195 w 379"/>
                <a:gd name="T21" fmla="*/ 1964 h 2221"/>
                <a:gd name="T22" fmla="*/ 195 w 379"/>
                <a:gd name="T23" fmla="*/ 1826 h 2221"/>
                <a:gd name="T24" fmla="*/ 182 w 379"/>
                <a:gd name="T25" fmla="*/ 1738 h 2221"/>
                <a:gd name="T26" fmla="*/ 182 w 379"/>
                <a:gd name="T27" fmla="*/ 1700 h 2221"/>
                <a:gd name="T28" fmla="*/ 182 w 379"/>
                <a:gd name="T29" fmla="*/ 1700 h 2221"/>
                <a:gd name="T30" fmla="*/ 195 w 379"/>
                <a:gd name="T31" fmla="*/ 1612 h 2221"/>
                <a:gd name="T32" fmla="*/ 195 w 379"/>
                <a:gd name="T33" fmla="*/ 1474 h 2221"/>
                <a:gd name="T34" fmla="*/ 182 w 379"/>
                <a:gd name="T35" fmla="*/ 1386 h 2221"/>
                <a:gd name="T36" fmla="*/ 182 w 379"/>
                <a:gd name="T37" fmla="*/ 1349 h 2221"/>
                <a:gd name="T38" fmla="*/ 194 w 379"/>
                <a:gd name="T39" fmla="*/ 1298 h 2221"/>
                <a:gd name="T40" fmla="*/ 182 w 379"/>
                <a:gd name="T41" fmla="*/ 1349 h 2221"/>
                <a:gd name="T42" fmla="*/ 151 w 379"/>
                <a:gd name="T43" fmla="*/ 1220 h 2221"/>
                <a:gd name="T44" fmla="*/ 185 w 379"/>
                <a:gd name="T45" fmla="*/ 1260 h 2221"/>
                <a:gd name="T46" fmla="*/ 101 w 379"/>
                <a:gd name="T47" fmla="*/ 1171 h 2221"/>
                <a:gd name="T48" fmla="*/ 93 w 379"/>
                <a:gd name="T49" fmla="*/ 1152 h 2221"/>
                <a:gd name="T50" fmla="*/ 127 w 379"/>
                <a:gd name="T51" fmla="*/ 1192 h 2221"/>
                <a:gd name="T52" fmla="*/ 0 w 379"/>
                <a:gd name="T53" fmla="*/ 1141 h 2221"/>
                <a:gd name="T54" fmla="*/ 54 w 379"/>
                <a:gd name="T55" fmla="*/ 1136 h 2221"/>
                <a:gd name="T56" fmla="*/ 54 w 379"/>
                <a:gd name="T57" fmla="*/ 1121 h 2221"/>
                <a:gd name="T58" fmla="*/ 75 w 379"/>
                <a:gd name="T59" fmla="*/ 1126 h 2221"/>
                <a:gd name="T60" fmla="*/ 36 w 379"/>
                <a:gd name="T61" fmla="*/ 1125 h 2221"/>
                <a:gd name="T62" fmla="*/ 150 w 379"/>
                <a:gd name="T63" fmla="*/ 1052 h 2221"/>
                <a:gd name="T64" fmla="*/ 124 w 379"/>
                <a:gd name="T65" fmla="*/ 1097 h 2221"/>
                <a:gd name="T66" fmla="*/ 179 w 379"/>
                <a:gd name="T67" fmla="*/ 986 h 2221"/>
                <a:gd name="T68" fmla="*/ 186 w 379"/>
                <a:gd name="T69" fmla="*/ 1008 h 2221"/>
                <a:gd name="T70" fmla="*/ 182 w 379"/>
                <a:gd name="T71" fmla="*/ 886 h 2221"/>
                <a:gd name="T72" fmla="*/ 182 w 379"/>
                <a:gd name="T73" fmla="*/ 848 h 2221"/>
                <a:gd name="T74" fmla="*/ 182 w 379"/>
                <a:gd name="T75" fmla="*/ 848 h 2221"/>
                <a:gd name="T76" fmla="*/ 195 w 379"/>
                <a:gd name="T77" fmla="*/ 760 h 2221"/>
                <a:gd name="T78" fmla="*/ 195 w 379"/>
                <a:gd name="T79" fmla="*/ 622 h 2221"/>
                <a:gd name="T80" fmla="*/ 182 w 379"/>
                <a:gd name="T81" fmla="*/ 534 h 2221"/>
                <a:gd name="T82" fmla="*/ 182 w 379"/>
                <a:gd name="T83" fmla="*/ 497 h 2221"/>
                <a:gd name="T84" fmla="*/ 182 w 379"/>
                <a:gd name="T85" fmla="*/ 497 h 2221"/>
                <a:gd name="T86" fmla="*/ 195 w 379"/>
                <a:gd name="T87" fmla="*/ 409 h 2221"/>
                <a:gd name="T88" fmla="*/ 195 w 379"/>
                <a:gd name="T89" fmla="*/ 270 h 2221"/>
                <a:gd name="T90" fmla="*/ 182 w 379"/>
                <a:gd name="T91" fmla="*/ 190 h 2221"/>
                <a:gd name="T92" fmla="*/ 195 w 379"/>
                <a:gd name="T93" fmla="*/ 233 h 2221"/>
                <a:gd name="T94" fmla="*/ 198 w 379"/>
                <a:gd name="T95" fmla="*/ 116 h 2221"/>
                <a:gd name="T96" fmla="*/ 218 w 379"/>
                <a:gd name="T97" fmla="*/ 105 h 2221"/>
                <a:gd name="T98" fmla="*/ 188 w 379"/>
                <a:gd name="T99" fmla="*/ 144 h 2221"/>
                <a:gd name="T100" fmla="*/ 268 w 379"/>
                <a:gd name="T101" fmla="*/ 32 h 2221"/>
                <a:gd name="T102" fmla="*/ 262 w 379"/>
                <a:gd name="T103" fmla="*/ 52 h 2221"/>
                <a:gd name="T104" fmla="*/ 309 w 379"/>
                <a:gd name="T105" fmla="*/ 12 h 2221"/>
                <a:gd name="T106" fmla="*/ 363 w 379"/>
                <a:gd name="T107" fmla="*/ 0 h 2221"/>
                <a:gd name="T108" fmla="*/ 325 w 379"/>
                <a:gd name="T109" fmla="*/ 20 h 222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79"/>
                <a:gd name="T166" fmla="*/ 0 h 2221"/>
                <a:gd name="T167" fmla="*/ 379 w 379"/>
                <a:gd name="T168" fmla="*/ 2221 h 222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79" h="2221">
                  <a:moveTo>
                    <a:pt x="378" y="2221"/>
                  </a:moveTo>
                  <a:lnTo>
                    <a:pt x="359" y="2220"/>
                  </a:lnTo>
                  <a:lnTo>
                    <a:pt x="339" y="2217"/>
                  </a:lnTo>
                  <a:lnTo>
                    <a:pt x="325" y="2213"/>
                  </a:lnTo>
                  <a:lnTo>
                    <a:pt x="328" y="2201"/>
                  </a:lnTo>
                  <a:lnTo>
                    <a:pt x="341" y="2204"/>
                  </a:lnTo>
                  <a:lnTo>
                    <a:pt x="360" y="2207"/>
                  </a:lnTo>
                  <a:lnTo>
                    <a:pt x="379" y="2208"/>
                  </a:lnTo>
                  <a:lnTo>
                    <a:pt x="378" y="2221"/>
                  </a:lnTo>
                  <a:close/>
                  <a:moveTo>
                    <a:pt x="287" y="2198"/>
                  </a:moveTo>
                  <a:lnTo>
                    <a:pt x="285" y="2198"/>
                  </a:lnTo>
                  <a:lnTo>
                    <a:pt x="269" y="2188"/>
                  </a:lnTo>
                  <a:lnTo>
                    <a:pt x="254" y="2177"/>
                  </a:lnTo>
                  <a:lnTo>
                    <a:pt x="243" y="2167"/>
                  </a:lnTo>
                  <a:lnTo>
                    <a:pt x="252" y="2158"/>
                  </a:lnTo>
                  <a:lnTo>
                    <a:pt x="262" y="2167"/>
                  </a:lnTo>
                  <a:lnTo>
                    <a:pt x="276" y="2178"/>
                  </a:lnTo>
                  <a:lnTo>
                    <a:pt x="291" y="2187"/>
                  </a:lnTo>
                  <a:lnTo>
                    <a:pt x="292" y="2187"/>
                  </a:lnTo>
                  <a:lnTo>
                    <a:pt x="287" y="2198"/>
                  </a:lnTo>
                  <a:close/>
                  <a:moveTo>
                    <a:pt x="216" y="2138"/>
                  </a:moveTo>
                  <a:lnTo>
                    <a:pt x="216" y="2137"/>
                  </a:lnTo>
                  <a:lnTo>
                    <a:pt x="206" y="2121"/>
                  </a:lnTo>
                  <a:lnTo>
                    <a:pt x="198" y="2105"/>
                  </a:lnTo>
                  <a:lnTo>
                    <a:pt x="193" y="2091"/>
                  </a:lnTo>
                  <a:lnTo>
                    <a:pt x="205" y="2087"/>
                  </a:lnTo>
                  <a:lnTo>
                    <a:pt x="210" y="2099"/>
                  </a:lnTo>
                  <a:lnTo>
                    <a:pt x="217" y="2115"/>
                  </a:lnTo>
                  <a:lnTo>
                    <a:pt x="227" y="2130"/>
                  </a:lnTo>
                  <a:lnTo>
                    <a:pt x="216" y="2138"/>
                  </a:lnTo>
                  <a:close/>
                  <a:moveTo>
                    <a:pt x="184" y="2053"/>
                  </a:moveTo>
                  <a:lnTo>
                    <a:pt x="183" y="2050"/>
                  </a:lnTo>
                  <a:lnTo>
                    <a:pt x="182" y="2031"/>
                  </a:lnTo>
                  <a:lnTo>
                    <a:pt x="182" y="2002"/>
                  </a:lnTo>
                  <a:lnTo>
                    <a:pt x="195" y="2002"/>
                  </a:lnTo>
                  <a:lnTo>
                    <a:pt x="195" y="2030"/>
                  </a:lnTo>
                  <a:lnTo>
                    <a:pt x="196" y="2048"/>
                  </a:lnTo>
                  <a:lnTo>
                    <a:pt x="197" y="2051"/>
                  </a:lnTo>
                  <a:lnTo>
                    <a:pt x="184" y="2053"/>
                  </a:lnTo>
                  <a:close/>
                  <a:moveTo>
                    <a:pt x="182" y="1964"/>
                  </a:moveTo>
                  <a:lnTo>
                    <a:pt x="182" y="1914"/>
                  </a:lnTo>
                  <a:lnTo>
                    <a:pt x="195" y="1914"/>
                  </a:lnTo>
                  <a:lnTo>
                    <a:pt x="195" y="1964"/>
                  </a:lnTo>
                  <a:lnTo>
                    <a:pt x="182" y="1964"/>
                  </a:lnTo>
                  <a:close/>
                  <a:moveTo>
                    <a:pt x="182" y="1876"/>
                  </a:moveTo>
                  <a:lnTo>
                    <a:pt x="182" y="1826"/>
                  </a:lnTo>
                  <a:lnTo>
                    <a:pt x="195" y="1826"/>
                  </a:lnTo>
                  <a:lnTo>
                    <a:pt x="195" y="1876"/>
                  </a:lnTo>
                  <a:lnTo>
                    <a:pt x="182" y="1876"/>
                  </a:lnTo>
                  <a:close/>
                  <a:moveTo>
                    <a:pt x="182" y="1788"/>
                  </a:moveTo>
                  <a:lnTo>
                    <a:pt x="182" y="1738"/>
                  </a:lnTo>
                  <a:lnTo>
                    <a:pt x="195" y="1738"/>
                  </a:lnTo>
                  <a:lnTo>
                    <a:pt x="195" y="1788"/>
                  </a:lnTo>
                  <a:lnTo>
                    <a:pt x="182" y="1788"/>
                  </a:lnTo>
                  <a:close/>
                  <a:moveTo>
                    <a:pt x="182" y="1700"/>
                  </a:moveTo>
                  <a:lnTo>
                    <a:pt x="182" y="1650"/>
                  </a:lnTo>
                  <a:lnTo>
                    <a:pt x="195" y="1650"/>
                  </a:lnTo>
                  <a:lnTo>
                    <a:pt x="195" y="1700"/>
                  </a:lnTo>
                  <a:lnTo>
                    <a:pt x="182" y="1700"/>
                  </a:lnTo>
                  <a:close/>
                  <a:moveTo>
                    <a:pt x="182" y="1612"/>
                  </a:moveTo>
                  <a:lnTo>
                    <a:pt x="182" y="1562"/>
                  </a:lnTo>
                  <a:lnTo>
                    <a:pt x="195" y="1562"/>
                  </a:lnTo>
                  <a:lnTo>
                    <a:pt x="195" y="1612"/>
                  </a:lnTo>
                  <a:lnTo>
                    <a:pt x="182" y="1612"/>
                  </a:lnTo>
                  <a:close/>
                  <a:moveTo>
                    <a:pt x="182" y="1524"/>
                  </a:moveTo>
                  <a:lnTo>
                    <a:pt x="182" y="1474"/>
                  </a:lnTo>
                  <a:lnTo>
                    <a:pt x="195" y="1474"/>
                  </a:lnTo>
                  <a:lnTo>
                    <a:pt x="195" y="1524"/>
                  </a:lnTo>
                  <a:lnTo>
                    <a:pt x="182" y="1524"/>
                  </a:lnTo>
                  <a:close/>
                  <a:moveTo>
                    <a:pt x="182" y="1437"/>
                  </a:moveTo>
                  <a:lnTo>
                    <a:pt x="182" y="1386"/>
                  </a:lnTo>
                  <a:lnTo>
                    <a:pt x="195" y="1386"/>
                  </a:lnTo>
                  <a:lnTo>
                    <a:pt x="195" y="1437"/>
                  </a:lnTo>
                  <a:lnTo>
                    <a:pt x="182" y="1437"/>
                  </a:lnTo>
                  <a:close/>
                  <a:moveTo>
                    <a:pt x="182" y="1349"/>
                  </a:moveTo>
                  <a:lnTo>
                    <a:pt x="182" y="1319"/>
                  </a:lnTo>
                  <a:lnTo>
                    <a:pt x="181" y="1301"/>
                  </a:lnTo>
                  <a:lnTo>
                    <a:pt x="181" y="1299"/>
                  </a:lnTo>
                  <a:lnTo>
                    <a:pt x="194" y="1298"/>
                  </a:lnTo>
                  <a:lnTo>
                    <a:pt x="194" y="1300"/>
                  </a:lnTo>
                  <a:lnTo>
                    <a:pt x="195" y="1319"/>
                  </a:lnTo>
                  <a:lnTo>
                    <a:pt x="195" y="1349"/>
                  </a:lnTo>
                  <a:lnTo>
                    <a:pt x="182" y="1349"/>
                  </a:lnTo>
                  <a:close/>
                  <a:moveTo>
                    <a:pt x="173" y="1264"/>
                  </a:moveTo>
                  <a:lnTo>
                    <a:pt x="168" y="1249"/>
                  </a:lnTo>
                  <a:lnTo>
                    <a:pt x="160" y="1234"/>
                  </a:lnTo>
                  <a:lnTo>
                    <a:pt x="151" y="1220"/>
                  </a:lnTo>
                  <a:lnTo>
                    <a:pt x="162" y="1213"/>
                  </a:lnTo>
                  <a:lnTo>
                    <a:pt x="172" y="1229"/>
                  </a:lnTo>
                  <a:lnTo>
                    <a:pt x="180" y="1245"/>
                  </a:lnTo>
                  <a:lnTo>
                    <a:pt x="185" y="1260"/>
                  </a:lnTo>
                  <a:lnTo>
                    <a:pt x="173" y="1264"/>
                  </a:lnTo>
                  <a:close/>
                  <a:moveTo>
                    <a:pt x="127" y="1192"/>
                  </a:moveTo>
                  <a:lnTo>
                    <a:pt x="115" y="1182"/>
                  </a:lnTo>
                  <a:lnTo>
                    <a:pt x="101" y="1171"/>
                  </a:lnTo>
                  <a:lnTo>
                    <a:pt x="86" y="1162"/>
                  </a:lnTo>
                  <a:lnTo>
                    <a:pt x="92" y="1151"/>
                  </a:lnTo>
                  <a:lnTo>
                    <a:pt x="93" y="1152"/>
                  </a:lnTo>
                  <a:lnTo>
                    <a:pt x="109" y="1161"/>
                  </a:lnTo>
                  <a:lnTo>
                    <a:pt x="124" y="1172"/>
                  </a:lnTo>
                  <a:lnTo>
                    <a:pt x="136" y="1183"/>
                  </a:lnTo>
                  <a:lnTo>
                    <a:pt x="127" y="1192"/>
                  </a:lnTo>
                  <a:close/>
                  <a:moveTo>
                    <a:pt x="51" y="1149"/>
                  </a:moveTo>
                  <a:lnTo>
                    <a:pt x="36" y="1145"/>
                  </a:lnTo>
                  <a:lnTo>
                    <a:pt x="17" y="1142"/>
                  </a:lnTo>
                  <a:lnTo>
                    <a:pt x="0" y="1141"/>
                  </a:lnTo>
                  <a:lnTo>
                    <a:pt x="1" y="1129"/>
                  </a:lnTo>
                  <a:lnTo>
                    <a:pt x="20" y="1130"/>
                  </a:lnTo>
                  <a:lnTo>
                    <a:pt x="39" y="1133"/>
                  </a:lnTo>
                  <a:lnTo>
                    <a:pt x="54" y="1136"/>
                  </a:lnTo>
                  <a:lnTo>
                    <a:pt x="51" y="1149"/>
                  </a:lnTo>
                  <a:close/>
                  <a:moveTo>
                    <a:pt x="36" y="1125"/>
                  </a:moveTo>
                  <a:lnTo>
                    <a:pt x="36" y="1125"/>
                  </a:lnTo>
                  <a:lnTo>
                    <a:pt x="54" y="1121"/>
                  </a:lnTo>
                  <a:lnTo>
                    <a:pt x="71" y="1115"/>
                  </a:lnTo>
                  <a:lnTo>
                    <a:pt x="84" y="1108"/>
                  </a:lnTo>
                  <a:lnTo>
                    <a:pt x="90" y="1120"/>
                  </a:lnTo>
                  <a:lnTo>
                    <a:pt x="75" y="1126"/>
                  </a:lnTo>
                  <a:lnTo>
                    <a:pt x="57" y="1133"/>
                  </a:lnTo>
                  <a:lnTo>
                    <a:pt x="38" y="1137"/>
                  </a:lnTo>
                  <a:lnTo>
                    <a:pt x="36" y="1125"/>
                  </a:lnTo>
                  <a:close/>
                  <a:moveTo>
                    <a:pt x="115" y="1088"/>
                  </a:moveTo>
                  <a:lnTo>
                    <a:pt x="129" y="1076"/>
                  </a:lnTo>
                  <a:lnTo>
                    <a:pt x="141" y="1064"/>
                  </a:lnTo>
                  <a:lnTo>
                    <a:pt x="150" y="1052"/>
                  </a:lnTo>
                  <a:lnTo>
                    <a:pt x="160" y="1059"/>
                  </a:lnTo>
                  <a:lnTo>
                    <a:pt x="150" y="1072"/>
                  </a:lnTo>
                  <a:lnTo>
                    <a:pt x="138" y="1086"/>
                  </a:lnTo>
                  <a:lnTo>
                    <a:pt x="124" y="1097"/>
                  </a:lnTo>
                  <a:lnTo>
                    <a:pt x="115" y="1088"/>
                  </a:lnTo>
                  <a:close/>
                  <a:moveTo>
                    <a:pt x="168" y="1020"/>
                  </a:moveTo>
                  <a:lnTo>
                    <a:pt x="174" y="1004"/>
                  </a:lnTo>
                  <a:lnTo>
                    <a:pt x="179" y="986"/>
                  </a:lnTo>
                  <a:lnTo>
                    <a:pt x="181" y="973"/>
                  </a:lnTo>
                  <a:lnTo>
                    <a:pt x="194" y="975"/>
                  </a:lnTo>
                  <a:lnTo>
                    <a:pt x="191" y="989"/>
                  </a:lnTo>
                  <a:lnTo>
                    <a:pt x="186" y="1008"/>
                  </a:lnTo>
                  <a:lnTo>
                    <a:pt x="180" y="1025"/>
                  </a:lnTo>
                  <a:lnTo>
                    <a:pt x="168" y="1020"/>
                  </a:lnTo>
                  <a:close/>
                  <a:moveTo>
                    <a:pt x="182" y="936"/>
                  </a:moveTo>
                  <a:lnTo>
                    <a:pt x="182" y="886"/>
                  </a:lnTo>
                  <a:lnTo>
                    <a:pt x="195" y="886"/>
                  </a:lnTo>
                  <a:lnTo>
                    <a:pt x="195" y="936"/>
                  </a:lnTo>
                  <a:lnTo>
                    <a:pt x="182" y="936"/>
                  </a:lnTo>
                  <a:close/>
                  <a:moveTo>
                    <a:pt x="182" y="848"/>
                  </a:moveTo>
                  <a:lnTo>
                    <a:pt x="182" y="798"/>
                  </a:lnTo>
                  <a:lnTo>
                    <a:pt x="195" y="798"/>
                  </a:lnTo>
                  <a:lnTo>
                    <a:pt x="195" y="848"/>
                  </a:lnTo>
                  <a:lnTo>
                    <a:pt x="182" y="848"/>
                  </a:lnTo>
                  <a:close/>
                  <a:moveTo>
                    <a:pt x="182" y="760"/>
                  </a:moveTo>
                  <a:lnTo>
                    <a:pt x="182" y="710"/>
                  </a:lnTo>
                  <a:lnTo>
                    <a:pt x="195" y="710"/>
                  </a:lnTo>
                  <a:lnTo>
                    <a:pt x="195" y="760"/>
                  </a:lnTo>
                  <a:lnTo>
                    <a:pt x="182" y="760"/>
                  </a:lnTo>
                  <a:close/>
                  <a:moveTo>
                    <a:pt x="182" y="672"/>
                  </a:moveTo>
                  <a:lnTo>
                    <a:pt x="182" y="622"/>
                  </a:lnTo>
                  <a:lnTo>
                    <a:pt x="195" y="622"/>
                  </a:lnTo>
                  <a:lnTo>
                    <a:pt x="195" y="672"/>
                  </a:lnTo>
                  <a:lnTo>
                    <a:pt x="182" y="672"/>
                  </a:lnTo>
                  <a:close/>
                  <a:moveTo>
                    <a:pt x="182" y="585"/>
                  </a:moveTo>
                  <a:lnTo>
                    <a:pt x="182" y="534"/>
                  </a:lnTo>
                  <a:lnTo>
                    <a:pt x="195" y="534"/>
                  </a:lnTo>
                  <a:lnTo>
                    <a:pt x="195" y="585"/>
                  </a:lnTo>
                  <a:lnTo>
                    <a:pt x="182" y="585"/>
                  </a:lnTo>
                  <a:close/>
                  <a:moveTo>
                    <a:pt x="182" y="497"/>
                  </a:moveTo>
                  <a:lnTo>
                    <a:pt x="182" y="446"/>
                  </a:lnTo>
                  <a:lnTo>
                    <a:pt x="195" y="446"/>
                  </a:lnTo>
                  <a:lnTo>
                    <a:pt x="195" y="497"/>
                  </a:lnTo>
                  <a:lnTo>
                    <a:pt x="182" y="497"/>
                  </a:lnTo>
                  <a:close/>
                  <a:moveTo>
                    <a:pt x="182" y="409"/>
                  </a:moveTo>
                  <a:lnTo>
                    <a:pt x="182" y="358"/>
                  </a:lnTo>
                  <a:lnTo>
                    <a:pt x="195" y="358"/>
                  </a:lnTo>
                  <a:lnTo>
                    <a:pt x="195" y="409"/>
                  </a:lnTo>
                  <a:lnTo>
                    <a:pt x="182" y="409"/>
                  </a:lnTo>
                  <a:close/>
                  <a:moveTo>
                    <a:pt x="182" y="321"/>
                  </a:moveTo>
                  <a:lnTo>
                    <a:pt x="182" y="270"/>
                  </a:lnTo>
                  <a:lnTo>
                    <a:pt x="195" y="270"/>
                  </a:lnTo>
                  <a:lnTo>
                    <a:pt x="195" y="321"/>
                  </a:lnTo>
                  <a:lnTo>
                    <a:pt x="182" y="321"/>
                  </a:lnTo>
                  <a:close/>
                  <a:moveTo>
                    <a:pt x="182" y="233"/>
                  </a:moveTo>
                  <a:lnTo>
                    <a:pt x="182" y="190"/>
                  </a:lnTo>
                  <a:lnTo>
                    <a:pt x="183" y="182"/>
                  </a:lnTo>
                  <a:lnTo>
                    <a:pt x="196" y="183"/>
                  </a:lnTo>
                  <a:lnTo>
                    <a:pt x="195" y="190"/>
                  </a:lnTo>
                  <a:lnTo>
                    <a:pt x="195" y="233"/>
                  </a:lnTo>
                  <a:lnTo>
                    <a:pt x="182" y="233"/>
                  </a:lnTo>
                  <a:close/>
                  <a:moveTo>
                    <a:pt x="188" y="144"/>
                  </a:moveTo>
                  <a:lnTo>
                    <a:pt x="191" y="133"/>
                  </a:lnTo>
                  <a:lnTo>
                    <a:pt x="198" y="116"/>
                  </a:lnTo>
                  <a:lnTo>
                    <a:pt x="206" y="99"/>
                  </a:lnTo>
                  <a:lnTo>
                    <a:pt x="208" y="95"/>
                  </a:lnTo>
                  <a:lnTo>
                    <a:pt x="219" y="102"/>
                  </a:lnTo>
                  <a:lnTo>
                    <a:pt x="218" y="105"/>
                  </a:lnTo>
                  <a:lnTo>
                    <a:pt x="210" y="120"/>
                  </a:lnTo>
                  <a:lnTo>
                    <a:pt x="204" y="136"/>
                  </a:lnTo>
                  <a:lnTo>
                    <a:pt x="201" y="147"/>
                  </a:lnTo>
                  <a:lnTo>
                    <a:pt x="188" y="144"/>
                  </a:lnTo>
                  <a:close/>
                  <a:moveTo>
                    <a:pt x="232" y="64"/>
                  </a:moveTo>
                  <a:lnTo>
                    <a:pt x="239" y="55"/>
                  </a:lnTo>
                  <a:lnTo>
                    <a:pt x="253" y="43"/>
                  </a:lnTo>
                  <a:lnTo>
                    <a:pt x="268" y="32"/>
                  </a:lnTo>
                  <a:lnTo>
                    <a:pt x="273" y="29"/>
                  </a:lnTo>
                  <a:lnTo>
                    <a:pt x="280" y="40"/>
                  </a:lnTo>
                  <a:lnTo>
                    <a:pt x="276" y="42"/>
                  </a:lnTo>
                  <a:lnTo>
                    <a:pt x="262" y="52"/>
                  </a:lnTo>
                  <a:lnTo>
                    <a:pt x="249" y="64"/>
                  </a:lnTo>
                  <a:lnTo>
                    <a:pt x="242" y="72"/>
                  </a:lnTo>
                  <a:lnTo>
                    <a:pt x="232" y="64"/>
                  </a:lnTo>
                  <a:close/>
                  <a:moveTo>
                    <a:pt x="309" y="12"/>
                  </a:moveTo>
                  <a:lnTo>
                    <a:pt x="320" y="8"/>
                  </a:lnTo>
                  <a:lnTo>
                    <a:pt x="339" y="3"/>
                  </a:lnTo>
                  <a:lnTo>
                    <a:pt x="358" y="0"/>
                  </a:lnTo>
                  <a:lnTo>
                    <a:pt x="363" y="0"/>
                  </a:lnTo>
                  <a:lnTo>
                    <a:pt x="363" y="13"/>
                  </a:lnTo>
                  <a:lnTo>
                    <a:pt x="360" y="13"/>
                  </a:lnTo>
                  <a:lnTo>
                    <a:pt x="342" y="15"/>
                  </a:lnTo>
                  <a:lnTo>
                    <a:pt x="325" y="20"/>
                  </a:lnTo>
                  <a:lnTo>
                    <a:pt x="314" y="23"/>
                  </a:lnTo>
                  <a:lnTo>
                    <a:pt x="309" y="1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grpSp>
          <p:nvGrpSpPr>
            <p:cNvPr id="66" name="Group 65"/>
            <p:cNvGrpSpPr>
              <a:grpSpLocks/>
            </p:cNvGrpSpPr>
            <p:nvPr/>
          </p:nvGrpSpPr>
          <p:grpSpPr bwMode="auto">
            <a:xfrm>
              <a:off x="3772" y="2002"/>
              <a:ext cx="902" cy="355"/>
              <a:chOff x="3772" y="2002"/>
              <a:chExt cx="902" cy="355"/>
            </a:xfrm>
          </p:grpSpPr>
          <p:sp>
            <p:nvSpPr>
              <p:cNvPr id="79" name="Freeform 78"/>
              <p:cNvSpPr>
                <a:spLocks/>
              </p:cNvSpPr>
              <p:nvPr/>
            </p:nvSpPr>
            <p:spPr bwMode="auto">
              <a:xfrm>
                <a:off x="3772" y="2002"/>
                <a:ext cx="902" cy="355"/>
              </a:xfrm>
              <a:custGeom>
                <a:avLst/>
                <a:gdLst>
                  <a:gd name="T0" fmla="*/ 110 w 902"/>
                  <a:gd name="T1" fmla="*/ 0 h 355"/>
                  <a:gd name="T2" fmla="*/ 0 w 902"/>
                  <a:gd name="T3" fmla="*/ 104 h 355"/>
                  <a:gd name="T4" fmla="*/ 0 w 902"/>
                  <a:gd name="T5" fmla="*/ 251 h 355"/>
                  <a:gd name="T6" fmla="*/ 110 w 902"/>
                  <a:gd name="T7" fmla="*/ 355 h 355"/>
                  <a:gd name="T8" fmla="*/ 792 w 902"/>
                  <a:gd name="T9" fmla="*/ 355 h 355"/>
                  <a:gd name="T10" fmla="*/ 902 w 902"/>
                  <a:gd name="T11" fmla="*/ 251 h 355"/>
                  <a:gd name="T12" fmla="*/ 902 w 902"/>
                  <a:gd name="T13" fmla="*/ 104 h 355"/>
                  <a:gd name="T14" fmla="*/ 792 w 902"/>
                  <a:gd name="T15" fmla="*/ 0 h 355"/>
                  <a:gd name="T16" fmla="*/ 110 w 902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355"/>
                  <a:gd name="T29" fmla="*/ 902 w 902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2" y="251"/>
                    </a:lnTo>
                    <a:lnTo>
                      <a:pt x="902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80" name="Freeform 79"/>
              <p:cNvSpPr>
                <a:spLocks/>
              </p:cNvSpPr>
              <p:nvPr/>
            </p:nvSpPr>
            <p:spPr bwMode="auto">
              <a:xfrm>
                <a:off x="3772" y="2002"/>
                <a:ext cx="902" cy="355"/>
              </a:xfrm>
              <a:custGeom>
                <a:avLst/>
                <a:gdLst>
                  <a:gd name="T0" fmla="*/ 110 w 902"/>
                  <a:gd name="T1" fmla="*/ 0 h 355"/>
                  <a:gd name="T2" fmla="*/ 0 w 902"/>
                  <a:gd name="T3" fmla="*/ 104 h 355"/>
                  <a:gd name="T4" fmla="*/ 0 w 902"/>
                  <a:gd name="T5" fmla="*/ 251 h 355"/>
                  <a:gd name="T6" fmla="*/ 110 w 902"/>
                  <a:gd name="T7" fmla="*/ 355 h 355"/>
                  <a:gd name="T8" fmla="*/ 792 w 902"/>
                  <a:gd name="T9" fmla="*/ 355 h 355"/>
                  <a:gd name="T10" fmla="*/ 902 w 902"/>
                  <a:gd name="T11" fmla="*/ 251 h 355"/>
                  <a:gd name="T12" fmla="*/ 902 w 902"/>
                  <a:gd name="T13" fmla="*/ 104 h 355"/>
                  <a:gd name="T14" fmla="*/ 792 w 902"/>
                  <a:gd name="T15" fmla="*/ 0 h 355"/>
                  <a:gd name="T16" fmla="*/ 110 w 902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355"/>
                  <a:gd name="T29" fmla="*/ 902 w 902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2" y="251"/>
                    </a:lnTo>
                    <a:lnTo>
                      <a:pt x="902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3856" y="2134"/>
              <a:ext cx="701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Business Training</a:t>
              </a:r>
              <a:endParaRPr lang="en-GB" sz="1800"/>
            </a:p>
          </p:txBody>
        </p:sp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3780" y="2465"/>
              <a:ext cx="901" cy="356"/>
              <a:chOff x="3780" y="2465"/>
              <a:chExt cx="901" cy="356"/>
            </a:xfrm>
          </p:grpSpPr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3780" y="2465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1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1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1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1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78" name="Freeform 77"/>
              <p:cNvSpPr>
                <a:spLocks/>
              </p:cNvSpPr>
              <p:nvPr/>
            </p:nvSpPr>
            <p:spPr bwMode="auto">
              <a:xfrm>
                <a:off x="3780" y="2465"/>
                <a:ext cx="901" cy="356"/>
              </a:xfrm>
              <a:custGeom>
                <a:avLst/>
                <a:gdLst>
                  <a:gd name="T0" fmla="*/ 110 w 901"/>
                  <a:gd name="T1" fmla="*/ 0 h 356"/>
                  <a:gd name="T2" fmla="*/ 0 w 901"/>
                  <a:gd name="T3" fmla="*/ 104 h 356"/>
                  <a:gd name="T4" fmla="*/ 0 w 901"/>
                  <a:gd name="T5" fmla="*/ 252 h 356"/>
                  <a:gd name="T6" fmla="*/ 110 w 901"/>
                  <a:gd name="T7" fmla="*/ 356 h 356"/>
                  <a:gd name="T8" fmla="*/ 791 w 901"/>
                  <a:gd name="T9" fmla="*/ 356 h 356"/>
                  <a:gd name="T10" fmla="*/ 901 w 901"/>
                  <a:gd name="T11" fmla="*/ 252 h 356"/>
                  <a:gd name="T12" fmla="*/ 901 w 901"/>
                  <a:gd name="T13" fmla="*/ 104 h 356"/>
                  <a:gd name="T14" fmla="*/ 791 w 901"/>
                  <a:gd name="T15" fmla="*/ 0 h 356"/>
                  <a:gd name="T16" fmla="*/ 110 w 901"/>
                  <a:gd name="T17" fmla="*/ 0 h 3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1"/>
                  <a:gd name="T28" fmla="*/ 0 h 356"/>
                  <a:gd name="T29" fmla="*/ 901 w 901"/>
                  <a:gd name="T30" fmla="*/ 356 h 3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1" h="356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2"/>
                    </a:lnTo>
                    <a:lnTo>
                      <a:pt x="110" y="356"/>
                    </a:lnTo>
                    <a:lnTo>
                      <a:pt x="791" y="356"/>
                    </a:lnTo>
                    <a:lnTo>
                      <a:pt x="901" y="252"/>
                    </a:lnTo>
                    <a:lnTo>
                      <a:pt x="901" y="104"/>
                    </a:lnTo>
                    <a:lnTo>
                      <a:pt x="791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3995" y="2544"/>
              <a:ext cx="45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Specialized</a:t>
              </a:r>
              <a:endParaRPr lang="en-GB" sz="1800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4053" y="2649"/>
              <a:ext cx="338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Services</a:t>
              </a:r>
              <a:endParaRPr lang="en-GB" sz="1800"/>
            </a:p>
          </p:txBody>
        </p:sp>
        <p:grpSp>
          <p:nvGrpSpPr>
            <p:cNvPr id="71" name="Group 70"/>
            <p:cNvGrpSpPr>
              <a:grpSpLocks/>
            </p:cNvGrpSpPr>
            <p:nvPr/>
          </p:nvGrpSpPr>
          <p:grpSpPr bwMode="auto">
            <a:xfrm>
              <a:off x="3772" y="2964"/>
              <a:ext cx="902" cy="355"/>
              <a:chOff x="3772" y="2964"/>
              <a:chExt cx="902" cy="355"/>
            </a:xfrm>
          </p:grpSpPr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772" y="2964"/>
                <a:ext cx="902" cy="355"/>
              </a:xfrm>
              <a:custGeom>
                <a:avLst/>
                <a:gdLst>
                  <a:gd name="T0" fmla="*/ 110 w 902"/>
                  <a:gd name="T1" fmla="*/ 0 h 355"/>
                  <a:gd name="T2" fmla="*/ 0 w 902"/>
                  <a:gd name="T3" fmla="*/ 104 h 355"/>
                  <a:gd name="T4" fmla="*/ 0 w 902"/>
                  <a:gd name="T5" fmla="*/ 251 h 355"/>
                  <a:gd name="T6" fmla="*/ 110 w 902"/>
                  <a:gd name="T7" fmla="*/ 355 h 355"/>
                  <a:gd name="T8" fmla="*/ 792 w 902"/>
                  <a:gd name="T9" fmla="*/ 355 h 355"/>
                  <a:gd name="T10" fmla="*/ 902 w 902"/>
                  <a:gd name="T11" fmla="*/ 251 h 355"/>
                  <a:gd name="T12" fmla="*/ 902 w 902"/>
                  <a:gd name="T13" fmla="*/ 104 h 355"/>
                  <a:gd name="T14" fmla="*/ 792 w 902"/>
                  <a:gd name="T15" fmla="*/ 0 h 355"/>
                  <a:gd name="T16" fmla="*/ 110 w 902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355"/>
                  <a:gd name="T29" fmla="*/ 902 w 902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2" y="251"/>
                    </a:lnTo>
                    <a:lnTo>
                      <a:pt x="902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76" name="Freeform 75"/>
              <p:cNvSpPr>
                <a:spLocks/>
              </p:cNvSpPr>
              <p:nvPr/>
            </p:nvSpPr>
            <p:spPr bwMode="auto">
              <a:xfrm>
                <a:off x="3772" y="2964"/>
                <a:ext cx="902" cy="355"/>
              </a:xfrm>
              <a:custGeom>
                <a:avLst/>
                <a:gdLst>
                  <a:gd name="T0" fmla="*/ 110 w 902"/>
                  <a:gd name="T1" fmla="*/ 0 h 355"/>
                  <a:gd name="T2" fmla="*/ 0 w 902"/>
                  <a:gd name="T3" fmla="*/ 104 h 355"/>
                  <a:gd name="T4" fmla="*/ 0 w 902"/>
                  <a:gd name="T5" fmla="*/ 251 h 355"/>
                  <a:gd name="T6" fmla="*/ 110 w 902"/>
                  <a:gd name="T7" fmla="*/ 355 h 355"/>
                  <a:gd name="T8" fmla="*/ 792 w 902"/>
                  <a:gd name="T9" fmla="*/ 355 h 355"/>
                  <a:gd name="T10" fmla="*/ 902 w 902"/>
                  <a:gd name="T11" fmla="*/ 251 h 355"/>
                  <a:gd name="T12" fmla="*/ 902 w 902"/>
                  <a:gd name="T13" fmla="*/ 104 h 355"/>
                  <a:gd name="T14" fmla="*/ 792 w 902"/>
                  <a:gd name="T15" fmla="*/ 0 h 355"/>
                  <a:gd name="T16" fmla="*/ 110 w 902"/>
                  <a:gd name="T17" fmla="*/ 0 h 3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355"/>
                  <a:gd name="T29" fmla="*/ 902 w 902"/>
                  <a:gd name="T30" fmla="*/ 355 h 3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355">
                    <a:moveTo>
                      <a:pt x="110" y="0"/>
                    </a:moveTo>
                    <a:lnTo>
                      <a:pt x="0" y="104"/>
                    </a:lnTo>
                    <a:lnTo>
                      <a:pt x="0" y="251"/>
                    </a:lnTo>
                    <a:lnTo>
                      <a:pt x="110" y="355"/>
                    </a:lnTo>
                    <a:lnTo>
                      <a:pt x="792" y="355"/>
                    </a:lnTo>
                    <a:lnTo>
                      <a:pt x="902" y="251"/>
                    </a:lnTo>
                    <a:lnTo>
                      <a:pt x="902" y="104"/>
                    </a:lnTo>
                    <a:lnTo>
                      <a:pt x="792" y="0"/>
                    </a:lnTo>
                    <a:lnTo>
                      <a:pt x="110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3920" y="3043"/>
              <a:ext cx="57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Governmental </a:t>
              </a:r>
              <a:endParaRPr lang="en-GB" sz="1800"/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3815" y="3148"/>
              <a:ext cx="77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GB" sz="1100">
                  <a:solidFill>
                    <a:srgbClr val="000000"/>
                  </a:solidFill>
                </a:rPr>
                <a:t>Certification/Grades</a:t>
              </a:r>
              <a:endParaRPr lang="en-GB" sz="1800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3697" y="1361"/>
              <a:ext cx="1090" cy="2101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0212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8538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Fig. Flow of Products and Finance along VC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err="1" smtClean="0">
                <a:latin typeface="Preeti" pitchFamily="2" charset="0"/>
              </a:rPr>
              <a:t>lgltut</a:t>
            </a:r>
            <a:r>
              <a:rPr lang="en-GB" dirty="0" smtClean="0">
                <a:latin typeface="Preeti" pitchFamily="2" charset="0"/>
              </a:rPr>
              <a:t> </a:t>
            </a:r>
            <a:r>
              <a:rPr lang="en-GB" dirty="0" err="1" smtClean="0">
                <a:latin typeface="Preeti" pitchFamily="2" charset="0"/>
              </a:rPr>
              <a:t>Joj:yfx</a:t>
            </a:r>
            <a:r>
              <a:rPr lang="en-GB" dirty="0" smtClean="0">
                <a:latin typeface="Preeti" pitchFamily="2" charset="0"/>
              </a:rPr>
              <a:t>?</a:t>
            </a:r>
            <a:endParaRPr lang="en-GB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Preeti"/>
              </a:rPr>
              <a:t>/fli6«o s[</a:t>
            </a:r>
            <a:r>
              <a:rPr lang="en-US" sz="2800" dirty="0" err="1" smtClean="0">
                <a:latin typeface="Preeti"/>
              </a:rPr>
              <a:t>lif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gLlt</a:t>
            </a:r>
            <a:r>
              <a:rPr lang="en-US" sz="2800" dirty="0" smtClean="0">
                <a:latin typeface="Preeti"/>
              </a:rPr>
              <a:t>, </a:t>
            </a:r>
            <a:r>
              <a:rPr lang="en-US" sz="2800" dirty="0" smtClean="0">
                <a:latin typeface="Preeti"/>
              </a:rPr>
              <a:t>@)^!M s[</a:t>
            </a:r>
            <a:r>
              <a:rPr lang="en-US" sz="2800" dirty="0" err="1" smtClean="0">
                <a:latin typeface="Preeti"/>
              </a:rPr>
              <a:t>lif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pTkfbg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tyf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Joj;fo</a:t>
            </a:r>
            <a:r>
              <a:rPr lang="en-US" sz="2800" dirty="0" smtClean="0">
                <a:latin typeface="Preeti"/>
              </a:rPr>
              <a:t> k|j4{</a:t>
            </a:r>
            <a:r>
              <a:rPr lang="en-US" sz="2800" dirty="0" err="1" smtClean="0">
                <a:latin typeface="Preeti"/>
              </a:rPr>
              <a:t>gdf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cfjZos</a:t>
            </a:r>
            <a:r>
              <a:rPr lang="en-US" sz="2800" dirty="0" smtClean="0">
                <a:latin typeface="Preeti"/>
              </a:rPr>
              <a:t> s[</a:t>
            </a:r>
            <a:r>
              <a:rPr lang="en-US" sz="2800" dirty="0" err="1" smtClean="0">
                <a:latin typeface="Preeti"/>
              </a:rPr>
              <a:t>lif</a:t>
            </a:r>
            <a:r>
              <a:rPr lang="en-US" sz="2800" dirty="0" smtClean="0">
                <a:latin typeface="Preeti"/>
              </a:rPr>
              <a:t> C0f </a:t>
            </a:r>
            <a:r>
              <a:rPr lang="en-US" sz="2800" dirty="0" err="1" smtClean="0">
                <a:latin typeface="Preeti"/>
              </a:rPr>
              <a:t>k|jfxnfO</a:t>
            </a:r>
            <a:r>
              <a:rPr lang="en-US" sz="2800" dirty="0" smtClean="0">
                <a:latin typeface="Preeti"/>
              </a:rPr>
              <a:t>{ </a:t>
            </a:r>
            <a:r>
              <a:rPr lang="en-US" sz="2800" dirty="0" err="1" smtClean="0">
                <a:latin typeface="Preeti"/>
              </a:rPr>
              <a:t>pTkfbg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tyf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Joj:ffosf</a:t>
            </a:r>
            <a:r>
              <a:rPr lang="en-US" sz="2800" dirty="0" smtClean="0">
                <a:latin typeface="Preeti"/>
              </a:rPr>
              <a:t>] </a:t>
            </a:r>
            <a:r>
              <a:rPr lang="en-US" sz="2800" dirty="0" err="1" smtClean="0">
                <a:latin typeface="Preeti"/>
              </a:rPr>
              <a:t>k|ltkmn</a:t>
            </a:r>
            <a:r>
              <a:rPr lang="en-US" sz="2800" dirty="0" smtClean="0">
                <a:latin typeface="Preeti"/>
              </a:rPr>
              <a:t>;+u cfj4 u/L ;'</a:t>
            </a:r>
            <a:r>
              <a:rPr lang="en-US" sz="2800" dirty="0" err="1" smtClean="0">
                <a:latin typeface="Preeti"/>
              </a:rPr>
              <a:t>lglZrt</a:t>
            </a:r>
            <a:r>
              <a:rPr lang="en-US" sz="2800" dirty="0" smtClean="0">
                <a:latin typeface="Preeti"/>
              </a:rPr>
              <a:t> </a:t>
            </a:r>
            <a:r>
              <a:rPr lang="en-US" sz="2800" dirty="0" err="1" smtClean="0">
                <a:latin typeface="Preeti"/>
              </a:rPr>
              <a:t>ul</a:t>
            </a:r>
            <a:r>
              <a:rPr lang="en-US" sz="2800" dirty="0" smtClean="0">
                <a:latin typeface="Preeti"/>
              </a:rPr>
              <a:t>/g]5 </a:t>
            </a:r>
            <a:r>
              <a:rPr lang="en-US" sz="2800" dirty="0" smtClean="0">
                <a:latin typeface="Preeti"/>
              </a:rPr>
              <a:t>-</a:t>
            </a:r>
            <a:r>
              <a:rPr lang="en-US" sz="2800" dirty="0" err="1" smtClean="0">
                <a:latin typeface="Preeti"/>
              </a:rPr>
              <a:t>a'Fbf</a:t>
            </a:r>
            <a:r>
              <a:rPr lang="en-US" sz="2800" dirty="0" smtClean="0">
                <a:latin typeface="Preeti"/>
              </a:rPr>
              <a:t> !@_</a:t>
            </a:r>
            <a:endParaRPr lang="en-US" sz="2800" dirty="0" smtClean="0">
              <a:latin typeface="Preeti"/>
            </a:endParaRPr>
          </a:p>
          <a:p>
            <a:pPr algn="just"/>
            <a:r>
              <a:rPr lang="en-GB" sz="2800" dirty="0" smtClean="0">
                <a:latin typeface="Preeti" pitchFamily="2" charset="0"/>
              </a:rPr>
              <a:t>s[</a:t>
            </a:r>
            <a:r>
              <a:rPr lang="en-GB" sz="2800" dirty="0" err="1" smtClean="0">
                <a:latin typeface="Preeti" pitchFamily="2" charset="0"/>
              </a:rPr>
              <a:t>lif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Joj;fo</a:t>
            </a:r>
            <a:r>
              <a:rPr lang="en-GB" sz="2800" dirty="0" smtClean="0">
                <a:latin typeface="Preeti" pitchFamily="2" charset="0"/>
              </a:rPr>
              <a:t> k|j4{g </a:t>
            </a:r>
            <a:r>
              <a:rPr lang="en-GB" sz="2800" dirty="0" err="1" smtClean="0">
                <a:latin typeface="Preeti" pitchFamily="2" charset="0"/>
              </a:rPr>
              <a:t>gLlt</a:t>
            </a:r>
            <a:r>
              <a:rPr lang="en-GB" sz="2800" dirty="0" smtClean="0">
                <a:latin typeface="Preeti" pitchFamily="2" charset="0"/>
              </a:rPr>
              <a:t>, @)^# M s[</a:t>
            </a:r>
            <a:r>
              <a:rPr lang="en-GB" sz="2800" dirty="0" err="1" smtClean="0">
                <a:latin typeface="Preeti" pitchFamily="2" charset="0"/>
              </a:rPr>
              <a:t>lif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Joj;fosf</a:t>
            </a:r>
            <a:r>
              <a:rPr lang="en-GB" sz="2800" dirty="0" smtClean="0">
                <a:latin typeface="Preeti" pitchFamily="2" charset="0"/>
              </a:rPr>
              <a:t>] </a:t>
            </a:r>
            <a:r>
              <a:rPr lang="en-GB" sz="2800" dirty="0" err="1" smtClean="0">
                <a:latin typeface="Preeti" pitchFamily="2" charset="0"/>
              </a:rPr>
              <a:t>kl</a:t>
            </a:r>
            <a:r>
              <a:rPr lang="en-GB" sz="2800" dirty="0" smtClean="0">
                <a:latin typeface="Preeti" pitchFamily="2" charset="0"/>
              </a:rPr>
              <a:t>/of]</a:t>
            </a:r>
            <a:r>
              <a:rPr lang="en-GB" sz="2800" dirty="0" err="1" smtClean="0">
                <a:latin typeface="Preeti" pitchFamily="2" charset="0"/>
              </a:rPr>
              <a:t>hgf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lwtf</a:t>
            </a:r>
            <a:r>
              <a:rPr lang="en-GB" sz="2800" dirty="0" smtClean="0">
                <a:latin typeface="Preeti" pitchFamily="2" charset="0"/>
              </a:rPr>
              <a:t>]</a:t>
            </a:r>
            <a:r>
              <a:rPr lang="en-GB" sz="2800" dirty="0" err="1" smtClean="0">
                <a:latin typeface="Preeti" pitchFamily="2" charset="0"/>
              </a:rPr>
              <a:t>df</a:t>
            </a:r>
            <a:r>
              <a:rPr lang="en-GB" sz="2800" dirty="0" smtClean="0">
                <a:latin typeface="Preeti" pitchFamily="2" charset="0"/>
              </a:rPr>
              <a:t> /</a:t>
            </a:r>
            <a:r>
              <a:rPr lang="en-GB" sz="2800" dirty="0" err="1" smtClean="0">
                <a:latin typeface="Preeti" pitchFamily="2" charset="0"/>
              </a:rPr>
              <a:t>fvL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shf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k|jfx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ug</a:t>
            </a:r>
            <a:r>
              <a:rPr lang="en-GB" sz="2800" dirty="0" smtClean="0">
                <a:latin typeface="Preeti" pitchFamily="2" charset="0"/>
              </a:rPr>
              <a:t>]{ </a:t>
            </a:r>
            <a:r>
              <a:rPr lang="en-GB" sz="2800" dirty="0" err="1" smtClean="0">
                <a:latin typeface="Preeti" pitchFamily="2" charset="0"/>
              </a:rPr>
              <a:t>Joj:yf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ldnfO</a:t>
            </a:r>
            <a:r>
              <a:rPr lang="en-GB" sz="2800" dirty="0" smtClean="0">
                <a:latin typeface="Preeti" pitchFamily="2" charset="0"/>
              </a:rPr>
              <a:t>]g 5 . s[</a:t>
            </a:r>
            <a:r>
              <a:rPr lang="en-GB" sz="2800" dirty="0" err="1" smtClean="0">
                <a:latin typeface="Preeti" pitchFamily="2" charset="0"/>
              </a:rPr>
              <a:t>lif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Joj;fo</a:t>
            </a:r>
            <a:r>
              <a:rPr lang="en-GB" sz="2800" dirty="0" smtClean="0">
                <a:latin typeface="Preeti" pitchFamily="2" charset="0"/>
              </a:rPr>
              <a:t> k|j4{</a:t>
            </a:r>
            <a:r>
              <a:rPr lang="en-GB" sz="2800" dirty="0" err="1" smtClean="0">
                <a:latin typeface="Preeti" pitchFamily="2" charset="0"/>
              </a:rPr>
              <a:t>gsf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nflu</a:t>
            </a:r>
            <a:r>
              <a:rPr lang="en-GB" sz="2800" dirty="0" smtClean="0">
                <a:latin typeface="Preeti" pitchFamily="2" charset="0"/>
              </a:rPr>
              <a:t> s[ifs ;</a:t>
            </a:r>
            <a:r>
              <a:rPr lang="en-GB" sz="2800" dirty="0" err="1" smtClean="0">
                <a:latin typeface="Preeti" pitchFamily="2" charset="0"/>
              </a:rPr>
              <a:t>d'x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hdfgtdf</a:t>
            </a:r>
            <a:r>
              <a:rPr lang="en-GB" sz="2800" dirty="0" smtClean="0">
                <a:latin typeface="Preeti" pitchFamily="2" charset="0"/>
              </a:rPr>
              <a:t> C0f </a:t>
            </a:r>
            <a:r>
              <a:rPr lang="en-GB" sz="2800" dirty="0" err="1" smtClean="0">
                <a:latin typeface="Preeti" pitchFamily="2" charset="0"/>
              </a:rPr>
              <a:t>k|jflxt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ul</a:t>
            </a:r>
            <a:r>
              <a:rPr lang="en-GB" sz="2800" dirty="0" smtClean="0">
                <a:latin typeface="Preeti" pitchFamily="2" charset="0"/>
              </a:rPr>
              <a:t>/g] 5 . s[</a:t>
            </a:r>
            <a:r>
              <a:rPr lang="en-GB" sz="2800" dirty="0" err="1" smtClean="0">
                <a:latin typeface="Preeti" pitchFamily="2" charset="0"/>
              </a:rPr>
              <a:t>lif</a:t>
            </a:r>
            <a:r>
              <a:rPr lang="en-GB" sz="2800" dirty="0" smtClean="0">
                <a:latin typeface="Preeti" pitchFamily="2" charset="0"/>
              </a:rPr>
              <a:t> Joj;foaf6 </a:t>
            </a:r>
            <a:r>
              <a:rPr lang="en-GB" sz="2800" dirty="0" err="1" smtClean="0">
                <a:latin typeface="Preeti" pitchFamily="2" charset="0"/>
              </a:rPr>
              <a:t>cfo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k|fKt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x'g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nfU</a:t>
            </a:r>
            <a:r>
              <a:rPr lang="en-GB" sz="2800" dirty="0" err="1" smtClean="0">
                <a:latin typeface="Preeti" pitchFamily="2" charset="0"/>
              </a:rPr>
              <a:t>g</a:t>
            </a:r>
            <a:r>
              <a:rPr lang="en-GB" sz="2800" dirty="0" smtClean="0">
                <a:latin typeface="Preeti" pitchFamily="2" charset="0"/>
              </a:rPr>
              <a:t>] ;</a:t>
            </a:r>
            <a:r>
              <a:rPr lang="en-GB" sz="2800" dirty="0" err="1" smtClean="0">
                <a:latin typeface="Preeti" pitchFamily="2" charset="0"/>
              </a:rPr>
              <a:t>dosf</a:t>
            </a:r>
            <a:r>
              <a:rPr lang="en-GB" sz="2800" dirty="0" smtClean="0">
                <a:latin typeface="Preeti" pitchFamily="2" charset="0"/>
              </a:rPr>
              <a:t>]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cfwf</a:t>
            </a:r>
            <a:r>
              <a:rPr lang="en-GB" sz="2800" dirty="0" smtClean="0">
                <a:latin typeface="Preeti" pitchFamily="2" charset="0"/>
              </a:rPr>
              <a:t>/</a:t>
            </a:r>
            <a:r>
              <a:rPr lang="en-GB" sz="2800" dirty="0" err="1" smtClean="0">
                <a:latin typeface="Preeti" pitchFamily="2" charset="0"/>
              </a:rPr>
              <a:t>df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shf</a:t>
            </a:r>
            <a:r>
              <a:rPr lang="en-GB" sz="2800" dirty="0" smtClean="0">
                <a:latin typeface="Preeti" pitchFamily="2" charset="0"/>
              </a:rPr>
              <a:t>{ </a:t>
            </a:r>
            <a:r>
              <a:rPr lang="en-GB" sz="2800" dirty="0" err="1" smtClean="0">
                <a:latin typeface="Preeti" pitchFamily="2" charset="0"/>
              </a:rPr>
              <a:t>e'Qmfg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x'g</a:t>
            </a:r>
            <a:r>
              <a:rPr lang="en-GB" sz="2800" dirty="0" smtClean="0">
                <a:latin typeface="Preeti" pitchFamily="2" charset="0"/>
              </a:rPr>
              <a:t>] </a:t>
            </a:r>
            <a:r>
              <a:rPr lang="en-GB" sz="2800" dirty="0" err="1" smtClean="0">
                <a:latin typeface="Preeti" pitchFamily="2" charset="0"/>
              </a:rPr>
              <a:t>Joj:yf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ul</a:t>
            </a:r>
            <a:r>
              <a:rPr lang="en-GB" sz="2800" dirty="0" smtClean="0">
                <a:latin typeface="Preeti" pitchFamily="2" charset="0"/>
              </a:rPr>
              <a:t>/g] 5 </a:t>
            </a:r>
            <a:r>
              <a:rPr lang="en-GB" sz="2800" dirty="0" smtClean="0">
                <a:latin typeface="Preeti" pitchFamily="2" charset="0"/>
              </a:rPr>
              <a:t>. 9'jfgLsf] ;</a:t>
            </a:r>
            <a:r>
              <a:rPr lang="en-GB" sz="2800" dirty="0" err="1" smtClean="0">
                <a:latin typeface="Preeti" pitchFamily="2" charset="0"/>
              </a:rPr>
              <a:t>fwg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vl</a:t>
            </a:r>
            <a:r>
              <a:rPr lang="en-GB" sz="2800" dirty="0" smtClean="0">
                <a:latin typeface="Preeti" pitchFamily="2" charset="0"/>
              </a:rPr>
              <a:t>/</a:t>
            </a:r>
            <a:r>
              <a:rPr lang="en-GB" sz="2800" dirty="0" err="1" smtClean="0">
                <a:latin typeface="Preeti" pitchFamily="2" charset="0"/>
              </a:rPr>
              <a:t>bdf</a:t>
            </a:r>
            <a:r>
              <a:rPr lang="en-GB" sz="2800" dirty="0" smtClean="0">
                <a:latin typeface="Preeti" pitchFamily="2" charset="0"/>
              </a:rPr>
              <a:t> ;</a:t>
            </a:r>
            <a:r>
              <a:rPr lang="en-GB" sz="2800" dirty="0" err="1" smtClean="0">
                <a:latin typeface="Preeti" pitchFamily="2" charset="0"/>
              </a:rPr>
              <a:t>x'lnot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Jofhb</a:t>
            </a:r>
            <a:r>
              <a:rPr lang="en-GB" sz="2800" dirty="0" smtClean="0">
                <a:latin typeface="Preeti" pitchFamily="2" charset="0"/>
              </a:rPr>
              <a:t>/</a:t>
            </a:r>
            <a:r>
              <a:rPr lang="en-GB" sz="2800" dirty="0" err="1" smtClean="0">
                <a:latin typeface="Preeti" pitchFamily="2" charset="0"/>
              </a:rPr>
              <a:t>sf</a:t>
            </a:r>
            <a:r>
              <a:rPr lang="en-GB" sz="2800" dirty="0" smtClean="0">
                <a:latin typeface="Preeti" pitchFamily="2" charset="0"/>
              </a:rPr>
              <a:t>] </a:t>
            </a:r>
            <a:r>
              <a:rPr lang="en-GB" sz="2800" dirty="0" err="1" smtClean="0">
                <a:latin typeface="Preeti" pitchFamily="2" charset="0"/>
              </a:rPr>
              <a:t>Joj:yf</a:t>
            </a:r>
            <a:r>
              <a:rPr lang="en-GB" sz="2800" dirty="0" smtClean="0">
                <a:latin typeface="Preeti" pitchFamily="2" charset="0"/>
              </a:rPr>
              <a:t> </a:t>
            </a:r>
            <a:r>
              <a:rPr lang="en-GB" sz="2800" dirty="0" err="1" smtClean="0">
                <a:latin typeface="Preeti" pitchFamily="2" charset="0"/>
              </a:rPr>
              <a:t>ug</a:t>
            </a:r>
            <a:r>
              <a:rPr lang="en-GB" sz="2800" dirty="0" smtClean="0">
                <a:latin typeface="Preeti" pitchFamily="2" charset="0"/>
              </a:rPr>
              <a:t>]{ -</a:t>
            </a:r>
            <a:r>
              <a:rPr lang="en-GB" sz="2800" dirty="0" err="1" smtClean="0">
                <a:latin typeface="Preeti" pitchFamily="2" charset="0"/>
              </a:rPr>
              <a:t>j'Fbf</a:t>
            </a:r>
            <a:r>
              <a:rPr lang="en-GB" sz="2800" dirty="0" smtClean="0">
                <a:latin typeface="Preeti" pitchFamily="2" charset="0"/>
              </a:rPr>
              <a:t> #=*, #=(, #=@#_</a:t>
            </a:r>
            <a:endParaRPr lang="en-GB" sz="2800" dirty="0" smtClean="0">
              <a:latin typeface="Preeti" pitchFamily="2" charset="0"/>
            </a:endParaRPr>
          </a:p>
          <a:p>
            <a:pPr algn="just">
              <a:buNone/>
            </a:pPr>
            <a:endParaRPr lang="en-US" sz="2800" dirty="0" smtClean="0">
              <a:latin typeface="Preeti" pitchFamily="2" charset="0"/>
            </a:endParaRPr>
          </a:p>
          <a:p>
            <a:pPr algn="just"/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latin typeface="Preeti" pitchFamily="2" charset="0"/>
              </a:rPr>
              <a:t>lgltut</a:t>
            </a:r>
            <a:r>
              <a:rPr lang="en-GB" dirty="0" smtClean="0">
                <a:latin typeface="Preeti" pitchFamily="2" charset="0"/>
              </a:rPr>
              <a:t> </a:t>
            </a:r>
            <a:r>
              <a:rPr lang="en-GB" dirty="0" err="1" smtClean="0">
                <a:latin typeface="Preeti" pitchFamily="2" charset="0"/>
              </a:rPr>
              <a:t>Joj:yfx</a:t>
            </a:r>
            <a:r>
              <a:rPr lang="en-GB" dirty="0" smtClean="0">
                <a:latin typeface="Preeti" pitchFamily="2" charset="0"/>
              </a:rPr>
              <a:t>?======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71546"/>
            <a:ext cx="889248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Preeti" pitchFamily="2" charset="0"/>
              </a:rPr>
              <a:t>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ljsf</a:t>
            </a:r>
            <a:r>
              <a:rPr lang="en-US" sz="2800" dirty="0" smtClean="0">
                <a:latin typeface="Preeti" pitchFamily="2" charset="0"/>
              </a:rPr>
              <a:t>; /</a:t>
            </a:r>
            <a:r>
              <a:rPr lang="en-US" sz="2800" dirty="0" smtClean="0">
                <a:latin typeface="Preeti" pitchFamily="2" charset="0"/>
              </a:rPr>
              <a:t>0fgLlt, @)&amp;@ n</a:t>
            </a:r>
            <a:r>
              <a:rPr lang="en-US" sz="2800" dirty="0" smtClean="0">
                <a:latin typeface="Preeti" pitchFamily="2" charset="0"/>
              </a:rPr>
              <a:t>]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nfO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k|d'v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d'b</a:t>
            </a:r>
            <a:r>
              <a:rPr lang="en-US" sz="2800" dirty="0" smtClean="0">
                <a:latin typeface="Preeti" pitchFamily="2" charset="0"/>
              </a:rPr>
              <a:t>\</a:t>
            </a:r>
            <a:r>
              <a:rPr lang="en-US" sz="2800" dirty="0" err="1" smtClean="0">
                <a:latin typeface="Preeti" pitchFamily="2" charset="0"/>
              </a:rPr>
              <a:t>bfsf</a:t>
            </a:r>
            <a:r>
              <a:rPr lang="en-US" sz="2800" dirty="0" smtClean="0">
                <a:latin typeface="Preeti" pitchFamily="2" charset="0"/>
              </a:rPr>
              <a:t>] ?</a:t>
            </a:r>
            <a:r>
              <a:rPr lang="en-US" sz="2800" dirty="0" err="1" smtClean="0">
                <a:latin typeface="Preeti" pitchFamily="2" charset="0"/>
              </a:rPr>
              <a:t>kdf</a:t>
            </a:r>
            <a:r>
              <a:rPr lang="en-US" sz="2800" dirty="0" smtClean="0">
                <a:latin typeface="Preeti" pitchFamily="2" charset="0"/>
              </a:rPr>
              <a:t> /</a:t>
            </a:r>
            <a:r>
              <a:rPr lang="en-US" sz="2800" dirty="0" err="1" smtClean="0">
                <a:latin typeface="Preeti" pitchFamily="2" charset="0"/>
              </a:rPr>
              <a:t>fvL</a:t>
            </a:r>
            <a:r>
              <a:rPr lang="en-US" sz="2800" dirty="0" smtClean="0">
                <a:latin typeface="Preeti" pitchFamily="2" charset="0"/>
              </a:rPr>
              <a:t> t];|f] </a:t>
            </a:r>
            <a:r>
              <a:rPr lang="en-US" sz="2800" dirty="0" err="1" smtClean="0">
                <a:latin typeface="Preeti" pitchFamily="2" charset="0"/>
              </a:rPr>
              <a:t>pknAwL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kmfObfhgs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Joj;foLs</a:t>
            </a:r>
            <a:r>
              <a:rPr lang="en-US" sz="2800" dirty="0" smtClean="0">
                <a:latin typeface="Preeti" pitchFamily="2" charset="0"/>
              </a:rPr>
              <a:t>/0fsf] </a:t>
            </a:r>
            <a:r>
              <a:rPr lang="en-US" sz="2800" dirty="0" err="1" smtClean="0">
                <a:latin typeface="Preeti" pitchFamily="2" charset="0"/>
              </a:rPr>
              <a:t>nflu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kl</a:t>
            </a:r>
            <a:r>
              <a:rPr lang="en-US" sz="2800" dirty="0" smtClean="0">
                <a:latin typeface="Preeti" pitchFamily="2" charset="0"/>
              </a:rPr>
              <a:t>/df0f / </a:t>
            </a:r>
            <a:r>
              <a:rPr lang="en-US" sz="2800" dirty="0" err="1" smtClean="0">
                <a:latin typeface="Preeti" pitchFamily="2" charset="0"/>
              </a:rPr>
              <a:t>kx'Frdf</a:t>
            </a:r>
            <a:r>
              <a:rPr lang="en-US" sz="2800" dirty="0" smtClean="0">
                <a:latin typeface="Preeti" pitchFamily="2" charset="0"/>
              </a:rPr>
              <a:t> a[l4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</a:t>
            </a:r>
            <a:r>
              <a:rPr lang="en-US" sz="2800" dirty="0" err="1" smtClean="0">
                <a:latin typeface="Preeti" pitchFamily="2" charset="0"/>
              </a:rPr>
              <a:t>nIo</a:t>
            </a:r>
            <a:r>
              <a:rPr lang="en-US" sz="2800" dirty="0" smtClean="0">
                <a:latin typeface="Preeti" pitchFamily="2" charset="0"/>
              </a:rPr>
              <a:t> /fv]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</a:p>
          <a:p>
            <a:r>
              <a:rPr lang="en-US" sz="2800" dirty="0" err="1" smtClean="0">
                <a:latin typeface="Preeti" pitchFamily="2" charset="0"/>
              </a:rPr>
              <a:t>Rff</a:t>
            </a:r>
            <a:r>
              <a:rPr lang="en-US" sz="2800" dirty="0" smtClean="0">
                <a:latin typeface="Preeti" pitchFamily="2" charset="0"/>
              </a:rPr>
              <a:t>}</a:t>
            </a:r>
            <a:r>
              <a:rPr lang="en-US" sz="2800" dirty="0" err="1" smtClean="0">
                <a:latin typeface="Preeti" pitchFamily="2" charset="0"/>
              </a:rPr>
              <a:t>wf</a:t>
            </a:r>
            <a:r>
              <a:rPr lang="en-US" sz="2800" dirty="0" smtClean="0">
                <a:latin typeface="Preeti" pitchFamily="2" charset="0"/>
              </a:rPr>
              <a:t>}+ </a:t>
            </a:r>
            <a:r>
              <a:rPr lang="en-US" sz="2800" dirty="0" err="1" smtClean="0">
                <a:latin typeface="Preeti" pitchFamily="2" charset="0"/>
              </a:rPr>
              <a:t>lqjlif</a:t>
            </a:r>
            <a:r>
              <a:rPr lang="en-US" sz="2800" dirty="0" smtClean="0">
                <a:latin typeface="Preeti" pitchFamily="2" charset="0"/>
              </a:rPr>
              <a:t>{o of]</a:t>
            </a:r>
            <a:r>
              <a:rPr lang="en-US" sz="2800" dirty="0" err="1" smtClean="0">
                <a:latin typeface="Preeti" pitchFamily="2" charset="0"/>
              </a:rPr>
              <a:t>hgfdf</a:t>
            </a:r>
            <a:r>
              <a:rPr lang="en-US" sz="2800" dirty="0" smtClean="0">
                <a:latin typeface="Preeti" pitchFamily="2" charset="0"/>
              </a:rPr>
              <a:t> ;'ne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Joj:yf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ug</a:t>
            </a:r>
            <a:r>
              <a:rPr lang="en-US" sz="2800" dirty="0" smtClean="0">
                <a:latin typeface="Preeti" pitchFamily="2" charset="0"/>
              </a:rPr>
              <a:t>]{ </a:t>
            </a:r>
            <a:r>
              <a:rPr lang="en-US" sz="2800" dirty="0" err="1" smtClean="0">
                <a:latin typeface="Preeti" pitchFamily="2" charset="0"/>
              </a:rPr>
              <a:t>sfo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gLlt</a:t>
            </a:r>
            <a:r>
              <a:rPr lang="en-US" sz="2800" dirty="0" smtClean="0">
                <a:latin typeface="Preeti" pitchFamily="2" charset="0"/>
              </a:rPr>
              <a:t> </a:t>
            </a:r>
          </a:p>
          <a:p>
            <a:r>
              <a:rPr lang="en-US" sz="2800" dirty="0" err="1" smtClean="0">
                <a:latin typeface="Preeti" pitchFamily="2" charset="0"/>
              </a:rPr>
              <a:t>ljlEfGg</a:t>
            </a:r>
            <a:r>
              <a:rPr lang="en-US" sz="2800" dirty="0" smtClean="0">
                <a:latin typeface="Preeti" pitchFamily="2" charset="0"/>
              </a:rPr>
              <a:t> ah]6 </a:t>
            </a:r>
            <a:r>
              <a:rPr lang="en-US" sz="2800" dirty="0" err="1" smtClean="0">
                <a:latin typeface="Preeti" pitchFamily="2" charset="0"/>
              </a:rPr>
              <a:t>jQmJox?df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cg'bfgsf</a:t>
            </a:r>
            <a:r>
              <a:rPr lang="en-US" sz="2800" dirty="0" smtClean="0">
                <a:latin typeface="Preeti" pitchFamily="2" charset="0"/>
              </a:rPr>
              <a:t>] s'/f </a:t>
            </a:r>
            <a:r>
              <a:rPr lang="en-US" sz="2800" dirty="0" err="1" smtClean="0">
                <a:latin typeface="Preeti" pitchFamily="2" charset="0"/>
              </a:rPr>
              <a:t>pNn</a:t>
            </a:r>
            <a:r>
              <a:rPr lang="en-US" sz="2800" dirty="0" smtClean="0">
                <a:latin typeface="Preeti" pitchFamily="2" charset="0"/>
              </a:rPr>
              <a:t>]v </a:t>
            </a:r>
            <a:r>
              <a:rPr lang="en-US" sz="2800" dirty="0" err="1" smtClean="0">
                <a:latin typeface="Preeti" pitchFamily="2" charset="0"/>
              </a:rPr>
              <a:t>x'Fb</a:t>
            </a:r>
            <a:r>
              <a:rPr lang="en-US" sz="2800" dirty="0" smtClean="0">
                <a:latin typeface="Preeti" pitchFamily="2" charset="0"/>
              </a:rPr>
              <a:t>} </a:t>
            </a:r>
            <a:r>
              <a:rPr lang="en-US" sz="2800" dirty="0" err="1" smtClean="0">
                <a:latin typeface="Preeti" pitchFamily="2" charset="0"/>
              </a:rPr>
              <a:t>cfPsf</a:t>
            </a:r>
            <a:r>
              <a:rPr lang="en-US" sz="2800" dirty="0" smtClean="0">
                <a:latin typeface="Preeti" pitchFamily="2" charset="0"/>
              </a:rPr>
              <a:t>] </a:t>
            </a:r>
          </a:p>
          <a:p>
            <a:pPr algn="just"/>
            <a:r>
              <a:rPr lang="en-US" sz="2800" dirty="0" err="1" smtClean="0">
                <a:latin typeface="Preeti" pitchFamily="2" charset="0"/>
              </a:rPr>
              <a:t>cf</a:t>
            </a:r>
            <a:r>
              <a:rPr lang="en-US" sz="2800" dirty="0" smtClean="0">
                <a:latin typeface="Preeti" pitchFamily="2" charset="0"/>
              </a:rPr>
              <a:t>=j=)&amp;$.&amp;% ah]6 </a:t>
            </a:r>
            <a:r>
              <a:rPr lang="en-US" sz="2800" dirty="0" err="1" smtClean="0">
                <a:latin typeface="Preeti" pitchFamily="2" charset="0"/>
              </a:rPr>
              <a:t>aQmJo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kz'kG5L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sf</a:t>
            </a:r>
            <a:r>
              <a:rPr lang="en-US" sz="2800" dirty="0" smtClean="0">
                <a:latin typeface="Preeti" pitchFamily="2" charset="0"/>
              </a:rPr>
              <a:t>] </a:t>
            </a:r>
            <a:r>
              <a:rPr lang="en-US" sz="2800" dirty="0" err="1" smtClean="0">
                <a:latin typeface="Preeti" pitchFamily="2" charset="0"/>
              </a:rPr>
              <a:t>Aofhdf</a:t>
            </a:r>
            <a:r>
              <a:rPr lang="en-US" sz="2800" dirty="0" smtClean="0">
                <a:latin typeface="Preeti" pitchFamily="2" charset="0"/>
              </a:rPr>
              <a:t> %Ü </a:t>
            </a:r>
            <a:r>
              <a:rPr lang="en-US" sz="2800" dirty="0" err="1" smtClean="0">
                <a:latin typeface="Preeti" pitchFamily="2" charset="0"/>
              </a:rPr>
              <a:t>cg'bfgnfO</a:t>
            </a:r>
            <a:r>
              <a:rPr lang="en-US" sz="2800" dirty="0" smtClean="0">
                <a:latin typeface="Preeti" pitchFamily="2" charset="0"/>
              </a:rPr>
              <a:t>{ </a:t>
            </a:r>
            <a:r>
              <a:rPr lang="en-US" sz="2800" dirty="0" err="1" smtClean="0">
                <a:latin typeface="Preeti" pitchFamily="2" charset="0"/>
              </a:rPr>
              <a:t>lg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Gt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tf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lbOPsf</a:t>
            </a:r>
            <a:r>
              <a:rPr lang="en-US" sz="2800" dirty="0" smtClean="0">
                <a:latin typeface="Preeti" pitchFamily="2" charset="0"/>
              </a:rPr>
              <a:t>] . -</a:t>
            </a:r>
            <a:r>
              <a:rPr lang="en-US" sz="2800" dirty="0" err="1" smtClean="0">
                <a:latin typeface="Preeti" pitchFamily="2" charset="0"/>
              </a:rPr>
              <a:t>a'Fbf</a:t>
            </a:r>
            <a:r>
              <a:rPr lang="en-US" sz="2800" dirty="0" smtClean="0">
                <a:latin typeface="Preeti" pitchFamily="2" charset="0"/>
              </a:rPr>
              <a:t> ^(_</a:t>
            </a:r>
          </a:p>
          <a:p>
            <a:pPr algn="just"/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}</a:t>
            </a:r>
            <a:r>
              <a:rPr lang="en-US" sz="2800" dirty="0" err="1" smtClean="0">
                <a:latin typeface="Preeti" pitchFamily="2" charset="0"/>
              </a:rPr>
              <a:t>lb|s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gLlt</a:t>
            </a:r>
            <a:r>
              <a:rPr lang="en-US" sz="2800" dirty="0" smtClean="0">
                <a:latin typeface="Preeti" pitchFamily="2" charset="0"/>
              </a:rPr>
              <a:t>, @)&amp;$ 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Joj;flos</a:t>
            </a:r>
            <a:r>
              <a:rPr lang="en-US" sz="2800" dirty="0" smtClean="0">
                <a:latin typeface="Preeti" pitchFamily="2" charset="0"/>
              </a:rPr>
              <a:t> s[</a:t>
            </a:r>
            <a:r>
              <a:rPr lang="en-US" sz="2800" dirty="0" err="1" smtClean="0">
                <a:latin typeface="Preeti" pitchFamily="2" charset="0"/>
              </a:rPr>
              <a:t>lif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tyf</a:t>
            </a:r>
            <a:r>
              <a:rPr lang="en-US" sz="2800" dirty="0" smtClean="0">
                <a:latin typeface="Preeti" pitchFamily="2" charset="0"/>
              </a:rPr>
              <a:t> kz'kG5L </a:t>
            </a:r>
            <a:r>
              <a:rPr lang="en-US" sz="2800" dirty="0" err="1" smtClean="0">
                <a:latin typeface="Preeti" pitchFamily="2" charset="0"/>
              </a:rPr>
              <a:t>shf</a:t>
            </a:r>
            <a:r>
              <a:rPr lang="en-US" sz="2800" dirty="0" smtClean="0">
                <a:latin typeface="Preeti" pitchFamily="2" charset="0"/>
              </a:rPr>
              <a:t>{</a:t>
            </a:r>
            <a:r>
              <a:rPr lang="en-US" sz="2800" dirty="0" err="1" smtClean="0">
                <a:latin typeface="Preeti" pitchFamily="2" charset="0"/>
              </a:rPr>
              <a:t>df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cg'bfg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Pj</a:t>
            </a:r>
            <a:r>
              <a:rPr lang="en-US" sz="2800" dirty="0" smtClean="0">
                <a:latin typeface="Preeti" pitchFamily="2" charset="0"/>
              </a:rPr>
              <a:t>+ ;</a:t>
            </a:r>
            <a:r>
              <a:rPr lang="en-US" sz="2800" dirty="0" err="1" smtClean="0">
                <a:latin typeface="Preeti" pitchFamily="2" charset="0"/>
              </a:rPr>
              <a:t>x'lnot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nufot</a:t>
            </a:r>
            <a:r>
              <a:rPr lang="en-US" sz="2800" dirty="0" smtClean="0">
                <a:latin typeface="Preeti" pitchFamily="2" charset="0"/>
              </a:rPr>
              <a:t> </a:t>
            </a:r>
            <a:r>
              <a:rPr lang="en-US" sz="2800" dirty="0" err="1" smtClean="0">
                <a:latin typeface="Preeti" pitchFamily="2" charset="0"/>
              </a:rPr>
              <a:t>ljleGg</a:t>
            </a:r>
            <a:r>
              <a:rPr lang="en-US" sz="2800" dirty="0" smtClean="0">
                <a:latin typeface="Preeti" pitchFamily="2" charset="0"/>
              </a:rPr>
              <a:t> s'/</a:t>
            </a:r>
            <a:r>
              <a:rPr lang="en-US" sz="2800" dirty="0" err="1" smtClean="0">
                <a:latin typeface="Preeti" pitchFamily="2" charset="0"/>
              </a:rPr>
              <a:t>fx</a:t>
            </a:r>
            <a:r>
              <a:rPr lang="en-US" sz="2800" dirty="0" smtClean="0">
                <a:latin typeface="Preeti" pitchFamily="2" charset="0"/>
              </a:rPr>
              <a:t>? </a:t>
            </a:r>
            <a:r>
              <a:rPr lang="en-US" sz="2800" dirty="0" err="1" smtClean="0">
                <a:latin typeface="Preeti" pitchFamily="2" charset="0"/>
              </a:rPr>
              <a:t>pNn</a:t>
            </a:r>
            <a:r>
              <a:rPr lang="en-US" sz="2800" dirty="0" smtClean="0">
                <a:latin typeface="Preeti" pitchFamily="2" charset="0"/>
              </a:rPr>
              <a:t>]v </a:t>
            </a:r>
            <a:r>
              <a:rPr lang="en-US" sz="2800" dirty="0" err="1" smtClean="0">
                <a:latin typeface="Preeti" pitchFamily="2" charset="0"/>
              </a:rPr>
              <a:t>ul</a:t>
            </a:r>
            <a:r>
              <a:rPr lang="en-US" sz="2800" dirty="0" smtClean="0">
                <a:latin typeface="Preeti" pitchFamily="2" charset="0"/>
              </a:rPr>
              <a:t>/</a:t>
            </a:r>
            <a:r>
              <a:rPr lang="en-US" sz="2800" dirty="0" err="1" smtClean="0">
                <a:latin typeface="Preeti" pitchFamily="2" charset="0"/>
              </a:rPr>
              <a:t>Psf</a:t>
            </a:r>
            <a:r>
              <a:rPr lang="en-US" sz="2800" dirty="0" smtClean="0">
                <a:latin typeface="Preeti" pitchFamily="2" charset="0"/>
              </a:rPr>
              <a:t>] .</a:t>
            </a:r>
          </a:p>
          <a:p>
            <a:pPr algn="just"/>
            <a:endParaRPr lang="en-US" sz="2800" dirty="0" smtClean="0">
              <a:latin typeface="Preeti" pitchFamily="2" charset="0"/>
            </a:endParaRPr>
          </a:p>
          <a:p>
            <a:pPr>
              <a:buNone/>
            </a:pPr>
            <a:endParaRPr lang="en-GB" sz="2800" dirty="0">
              <a:latin typeface="Preet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1538" y="2357430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err="1" smtClean="0">
                <a:latin typeface="Preeti" pitchFamily="2" charset="0"/>
              </a:rPr>
              <a:t>df</a:t>
            </a:r>
            <a:r>
              <a:rPr lang="en-GB" sz="3600" b="1" dirty="0" smtClean="0">
                <a:latin typeface="Preeti" pitchFamily="2" charset="0"/>
              </a:rPr>
              <a:t>}</a:t>
            </a:r>
            <a:r>
              <a:rPr lang="en-GB" sz="3600" b="1" dirty="0" err="1" smtClean="0">
                <a:latin typeface="Preeti" pitchFamily="2" charset="0"/>
              </a:rPr>
              <a:t>lb|s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gLlt</a:t>
            </a:r>
            <a:r>
              <a:rPr lang="en-GB" sz="3600" b="1" dirty="0" smtClean="0">
                <a:latin typeface="Preeti" pitchFamily="2" charset="0"/>
              </a:rPr>
              <a:t> )&amp;$÷&amp;% </a:t>
            </a:r>
            <a:r>
              <a:rPr lang="en-GB" sz="3600" b="1" dirty="0" err="1" smtClean="0">
                <a:latin typeface="Preeti" pitchFamily="2" charset="0"/>
              </a:rPr>
              <a:t>sf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sh</a:t>
            </a:r>
            <a:r>
              <a:rPr lang="en-GB" sz="3600" b="1" dirty="0" smtClean="0">
                <a:latin typeface="Preeti" pitchFamily="2" charset="0"/>
              </a:rPr>
              <a:t>{f ;</a:t>
            </a:r>
            <a:r>
              <a:rPr lang="en-GB" sz="3600" b="1" dirty="0" err="1" smtClean="0">
                <a:latin typeface="Preeti" pitchFamily="2" charset="0"/>
              </a:rPr>
              <a:t>DjGwL</a:t>
            </a:r>
            <a:r>
              <a:rPr lang="en-GB" sz="3600" b="1" dirty="0" smtClean="0">
                <a:latin typeface="Preeti" pitchFamily="2" charset="0"/>
              </a:rPr>
              <a:t> </a:t>
            </a:r>
            <a:r>
              <a:rPr lang="en-GB" sz="3600" b="1" dirty="0" err="1" smtClean="0">
                <a:latin typeface="Preeti" pitchFamily="2" charset="0"/>
              </a:rPr>
              <a:t>Joj:yfx</a:t>
            </a:r>
            <a:r>
              <a:rPr lang="en-GB" sz="3600" b="1" dirty="0" smtClean="0">
                <a:latin typeface="Preeti" pitchFamily="2" charset="0"/>
              </a:rPr>
              <a:t>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2969</TotalTime>
  <Words>2935</Words>
  <Application>Microsoft Office PowerPoint</Application>
  <PresentationFormat>On-screen Show (4:3)</PresentationFormat>
  <Paragraphs>314</Paragraphs>
  <Slides>30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s[lif tyf kz'kG5L shf{ ;DjlGw gLltut Joj:yf Pj+ Jofh cg'bfg ;DjGwL sfo{ljlw</vt:lpstr>
      <vt:lpstr>Kf|:t'tLsf] vfsf</vt:lpstr>
      <vt:lpstr>s[lif shf{sf] ;Gbe{</vt:lpstr>
      <vt:lpstr>s[lif shf{ ;Gbe{===</vt:lpstr>
      <vt:lpstr>Slide 5</vt:lpstr>
      <vt:lpstr>Slide 6</vt:lpstr>
      <vt:lpstr>lgltut Joj:yfx?</vt:lpstr>
      <vt:lpstr>lgltut Joj:yfx?======</vt:lpstr>
      <vt:lpstr>Slide 9</vt:lpstr>
      <vt:lpstr>   shf{ k|jfx nIo</vt:lpstr>
      <vt:lpstr>shf{ ;DjlGw ljz]if Joj:yf</vt:lpstr>
      <vt:lpstr>n3'ljQ ;+:yfjf6 k|jfx x'g] sh{f ;DjGWfdf M</vt:lpstr>
      <vt:lpstr>s[lif shf{ tyf a}s lj=:f+:yfsf] l:ylt</vt:lpstr>
      <vt:lpstr>a}+s ljj/0f</vt:lpstr>
      <vt:lpstr>If]q cg';f/ shf{ k|jfx l:ylt</vt:lpstr>
      <vt:lpstr>Slide 16</vt:lpstr>
      <vt:lpstr>Slide 17</vt:lpstr>
      <vt:lpstr>Slide 18</vt:lpstr>
      <vt:lpstr>Slide 19</vt:lpstr>
      <vt:lpstr>Kf[i7e'dL</vt:lpstr>
      <vt:lpstr>Aofh cg'bfg ;DjGwL Joj:yf -Af'Fbf g+ #_</vt:lpstr>
      <vt:lpstr>Aofh cg'bfg /sdsf] e'QmfgL k|ls|of -j'Fbf $_</vt:lpstr>
      <vt:lpstr>Aofh cg'bfg /sd dfu ug]{ C0fLn] ug'{ kg]{ sfo{ -a'Fbf ^_</vt:lpstr>
      <vt:lpstr>Slide 24</vt:lpstr>
      <vt:lpstr>Slide 25</vt:lpstr>
      <vt:lpstr>Slide 26</vt:lpstr>
      <vt:lpstr>Slide 27</vt:lpstr>
      <vt:lpstr>lhNnf :t/Lo ;dGjo tyf cg'udg ;ldltsf] sfd st{Jo clwsf/ -a'Fbf !@_</vt:lpstr>
      <vt:lpstr>Uf'gf;f] ;DjGwL Joj:yf -a'Fbf !#_</vt:lpstr>
      <vt:lpstr>wGojfb ⁄⁄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d"No z[ª\vnf M cjwf/0ff Pj+ dxTj</dc:title>
  <dc:creator>Sirish PUN, ABPS</dc:creator>
  <cp:lastModifiedBy>Windows User</cp:lastModifiedBy>
  <cp:revision>368</cp:revision>
  <cp:lastPrinted>2015-10-06T07:00:17Z</cp:lastPrinted>
  <dcterms:created xsi:type="dcterms:W3CDTF">2006-08-16T00:00:00Z</dcterms:created>
  <dcterms:modified xsi:type="dcterms:W3CDTF">2017-09-18T07:40:40Z</dcterms:modified>
</cp:coreProperties>
</file>